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3"/>
    <a:srgbClr val="179CD5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winkl.com/resource/weather-earth-earth-and-space-science-science-kindergarten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winkl.com/resource/weather-earth-earth-and-space-science-science-kindergarten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scattered snow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10" y="1236770"/>
            <a:ext cx="3297381" cy="39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windy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6" y="1357248"/>
            <a:ext cx="3984877" cy="36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fog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28" y="1552575"/>
            <a:ext cx="4926814" cy="30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sunrise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09" y="1358948"/>
            <a:ext cx="3905251" cy="36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sunset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09" y="1358948"/>
            <a:ext cx="3905251" cy="36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smoke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58" y="1283516"/>
            <a:ext cx="4860103" cy="38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17" y="1321616"/>
            <a:ext cx="3653166" cy="3653166"/>
          </a:xfrm>
          <a:prstGeom prst="rect">
            <a:avLst/>
          </a:prstGeom>
        </p:spPr>
      </p:pic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sunny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partly cloudy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69" y="1435253"/>
            <a:ext cx="4166062" cy="34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cloudy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06" y="1709723"/>
            <a:ext cx="4698458" cy="28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clear (night)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96" y="1283516"/>
            <a:ext cx="4202459" cy="3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cloudy (night)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79" y="1197791"/>
            <a:ext cx="4399312" cy="37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rain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80" y="1283516"/>
            <a:ext cx="3241310" cy="37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snow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20" y="1283516"/>
            <a:ext cx="3233905" cy="38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80462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7DB3"/>
                </a:solidFill>
                <a:latin typeface="+mn-lt"/>
              </a:rPr>
              <a:t>What weather does this symbol forecast?</a:t>
            </a:r>
          </a:p>
        </p:txBody>
      </p:sp>
      <p:sp useBgFill="1">
        <p:nvSpPr>
          <p:cNvPr id="6" name="Title 20"/>
          <p:cNvSpPr txBox="1">
            <a:spLocks/>
          </p:cNvSpPr>
          <p:nvPr/>
        </p:nvSpPr>
        <p:spPr>
          <a:xfrm>
            <a:off x="553673" y="5300027"/>
            <a:ext cx="8036654" cy="994306"/>
          </a:xfrm>
          <a:prstGeom prst="roundRect">
            <a:avLst>
              <a:gd name="adj" fmla="val 9641"/>
            </a:avLst>
          </a:prstGeom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solidFill>
                  <a:schemeClr val="bg1"/>
                </a:solidFill>
                <a:latin typeface="+mn-lt"/>
              </a:rPr>
              <a:t>cold temperatures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55860"/>
            <a:ext cx="2769949" cy="36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us-s-60-weather-forecast-symbols-powerpoint-quiz-</Template>
  <TotalTime>18</TotalTime>
  <Words>121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Twinkl</vt:lpstr>
      <vt:lpstr>Office Theme</vt:lpstr>
      <vt:lpstr>PowerPoint Presentation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What weather does this symbol forecast?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Michael Goulding</cp:lastModifiedBy>
  <cp:revision>49</cp:revision>
  <dcterms:created xsi:type="dcterms:W3CDTF">2020-05-13T12:30:37Z</dcterms:created>
  <dcterms:modified xsi:type="dcterms:W3CDTF">2020-07-10T17:59:28Z</dcterms:modified>
</cp:coreProperties>
</file>