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4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2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9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7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1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2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4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7ADB-56C7-4956-9D64-AE4BECE618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F499-C7E9-49AA-A398-C0254747B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32" y="382320"/>
            <a:ext cx="11277600" cy="525862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Here’s to the ones we’ve seen a lot,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         Cheers </a:t>
            </a:r>
            <a:r>
              <a:rPr lang="en-GB" dirty="0" smtClean="0">
                <a:solidFill>
                  <a:srgbClr val="FF0000"/>
                </a:solidFill>
              </a:rPr>
              <a:t>to you here, you’ll not be forgot</a:t>
            </a:r>
            <a:r>
              <a:rPr lang="en-GB" dirty="0" smtClean="0"/>
              <a:t>, </a:t>
            </a:r>
            <a:r>
              <a:rPr lang="en-GB" dirty="0" smtClean="0"/>
              <a:t>    Sophie</a:t>
            </a:r>
            <a:endParaRPr lang="en-GB" dirty="0" smtClean="0"/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             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Cause school brings back all the memories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’ Maggie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Of everything we’ve been through,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Toast to the ones here today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              Toast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to the ones that we lost on 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way      Jake 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/>
              <a:t>‘Cause school brings back all the memories</a:t>
            </a:r>
          </a:p>
          <a:p>
            <a:r>
              <a:rPr lang="en-GB" dirty="0" smtClean="0"/>
              <a:t>And the memories bring back, memories bring back you,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6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5" y="3584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There’s a time when I remember, when we used to play our games</a:t>
            </a:r>
            <a:br>
              <a:rPr lang="en-GB" sz="3600" dirty="0" smtClean="0"/>
            </a:br>
            <a:r>
              <a:rPr lang="en-GB" sz="3600" dirty="0" smtClean="0"/>
              <a:t>When I believed forever, and everything stayed the same</a:t>
            </a:r>
            <a:br>
              <a:rPr lang="en-GB" sz="3600" dirty="0" smtClean="0"/>
            </a:br>
            <a:r>
              <a:rPr lang="en-GB" sz="3600" dirty="0" smtClean="0"/>
              <a:t>I miss you like a family, I miss saying your name</a:t>
            </a:r>
            <a:br>
              <a:rPr lang="en-GB" sz="3600" dirty="0" smtClean="0"/>
            </a:br>
            <a:r>
              <a:rPr lang="en-GB" sz="3600" dirty="0" smtClean="0"/>
              <a:t>But I can’t come ‘round to see you, but I know I will one day, yeah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Everybody leaves someday, </a:t>
            </a:r>
            <a:br>
              <a:rPr lang="en-GB" sz="3600" dirty="0" smtClean="0"/>
            </a:br>
            <a:r>
              <a:rPr lang="en-GB" sz="3600" dirty="0" smtClean="0"/>
              <a:t>Everybody leaves someday, ay, ay</a:t>
            </a:r>
            <a:br>
              <a:rPr lang="en-GB" sz="3600" dirty="0" smtClean="0"/>
            </a:br>
            <a:r>
              <a:rPr lang="en-GB" sz="3600" dirty="0" smtClean="0"/>
              <a:t>But everything is </a:t>
            </a:r>
            <a:r>
              <a:rPr lang="en-GB" sz="3600" dirty="0" err="1" smtClean="0"/>
              <a:t>gonna</a:t>
            </a:r>
            <a:r>
              <a:rPr lang="en-GB" sz="3600" dirty="0" smtClean="0"/>
              <a:t> be alright</a:t>
            </a:r>
            <a:br>
              <a:rPr lang="en-GB" sz="3600" dirty="0" smtClean="0"/>
            </a:br>
            <a:r>
              <a:rPr lang="en-GB" sz="3600" dirty="0" smtClean="0"/>
              <a:t>So just smile and say, ay </a:t>
            </a:r>
            <a:r>
              <a:rPr lang="en-GB" sz="3600" dirty="0" err="1" smtClean="0"/>
              <a:t>ay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42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1825" y="117693"/>
            <a:ext cx="1036749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Here’s to the ones we’ve seen a lot,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               Will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Cheers to you here, you’ll not be forgot</a:t>
            </a:r>
            <a:r>
              <a:rPr lang="en-GB" sz="2400" dirty="0" smtClean="0"/>
              <a:t>,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‘Cause school brings back all the memories</a:t>
            </a:r>
            <a:r>
              <a:rPr lang="en-GB" sz="2400" dirty="0" smtClean="0">
                <a:solidFill>
                  <a:srgbClr val="FF0000"/>
                </a:solidFill>
              </a:rPr>
              <a:t>’    Ryan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Of everything we’ve been through,</a:t>
            </a:r>
          </a:p>
          <a:p>
            <a:r>
              <a:rPr lang="en-GB" sz="2400" dirty="0" smtClean="0"/>
              <a:t>Toast to the ones here today</a:t>
            </a:r>
          </a:p>
          <a:p>
            <a:r>
              <a:rPr lang="en-GB" sz="2400" dirty="0" smtClean="0"/>
              <a:t>Toast to the ones that we lost on the way</a:t>
            </a:r>
          </a:p>
          <a:p>
            <a:r>
              <a:rPr lang="en-GB" sz="2400" dirty="0" smtClean="0"/>
              <a:t>‘Cause school brings back all the memories</a:t>
            </a:r>
          </a:p>
          <a:p>
            <a:r>
              <a:rPr lang="en-GB" sz="2400" dirty="0" smtClean="0"/>
              <a:t>And the memories bring back, memories bring back you,</a:t>
            </a:r>
          </a:p>
          <a:p>
            <a:endParaRPr lang="en-GB" sz="2400" dirty="0" smtClean="0"/>
          </a:p>
          <a:p>
            <a:r>
              <a:rPr lang="en-GB" sz="2400" dirty="0" smtClean="0"/>
              <a:t>Doo </a:t>
            </a:r>
            <a:r>
              <a:rPr lang="en-GB" sz="2400" dirty="0" err="1"/>
              <a:t>doo</a:t>
            </a:r>
            <a:r>
              <a:rPr lang="en-GB" sz="2400" dirty="0"/>
              <a:t>, doo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/>
              <a:t>, doo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/>
              <a:t> </a:t>
            </a:r>
            <a:r>
              <a:rPr lang="en-GB" sz="2400" dirty="0" err="1"/>
              <a:t>doo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, doo </a:t>
            </a: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4">
                    <a:lumMod val="75000"/>
                  </a:schemeClr>
                </a:solidFill>
              </a:rPr>
              <a:t>doo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Memories bring back, memories bring back 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you    Reece</a:t>
            </a:r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GB" sz="2400" dirty="0" smtClean="0"/>
          </a:p>
          <a:p>
            <a:r>
              <a:rPr lang="en-GB" sz="2400" dirty="0" smtClean="0"/>
              <a:t>There’s a time when I remember when I never felt so lost</a:t>
            </a:r>
          </a:p>
          <a:p>
            <a:r>
              <a:rPr lang="en-GB" sz="2400" dirty="0" smtClean="0"/>
              <a:t>But now we’re together, it’s all begun to stop</a:t>
            </a:r>
          </a:p>
          <a:p>
            <a:r>
              <a:rPr lang="en-GB" sz="2400" dirty="0" smtClean="0"/>
              <a:t>Now my heart is full of friendship, happiness and glee</a:t>
            </a:r>
          </a:p>
          <a:p>
            <a:r>
              <a:rPr lang="en-GB" sz="2400" dirty="0" smtClean="0"/>
              <a:t>I’ll be there for you, and you’ll be there for 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258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861" y="497760"/>
            <a:ext cx="102172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Everybody leaves someday, </a:t>
            </a:r>
            <a:br>
              <a:rPr lang="en-GB" sz="2800" dirty="0" smtClean="0"/>
            </a:br>
            <a:r>
              <a:rPr lang="en-GB" sz="2800" dirty="0" smtClean="0"/>
              <a:t>Everybody leaves someday, ay, ay</a:t>
            </a:r>
            <a:br>
              <a:rPr lang="en-GB" sz="2800" dirty="0" smtClean="0"/>
            </a:br>
            <a:r>
              <a:rPr lang="en-GB" sz="2800" dirty="0" smtClean="0"/>
              <a:t>But everything is </a:t>
            </a:r>
            <a:r>
              <a:rPr lang="en-GB" sz="2800" dirty="0" err="1" smtClean="0"/>
              <a:t>gonna</a:t>
            </a:r>
            <a:r>
              <a:rPr lang="en-GB" sz="2800" dirty="0" smtClean="0"/>
              <a:t> be alright</a:t>
            </a:r>
            <a:br>
              <a:rPr lang="en-GB" sz="2800" dirty="0" smtClean="0"/>
            </a:br>
            <a:r>
              <a:rPr lang="en-GB" sz="2800" dirty="0" smtClean="0"/>
              <a:t>So just smile and say, ay </a:t>
            </a:r>
            <a:r>
              <a:rPr lang="en-GB" sz="2800" dirty="0" err="1" smtClean="0"/>
              <a:t>ay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510860" y="2867266"/>
            <a:ext cx="99339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Here’s to the ones we’ve seen a lot, </a:t>
            </a:r>
          </a:p>
          <a:p>
            <a:r>
              <a:rPr lang="en-GB" sz="2400" dirty="0" smtClean="0"/>
              <a:t>Cheers to you here, you’ll not be forgot, </a:t>
            </a:r>
          </a:p>
          <a:p>
            <a:r>
              <a:rPr lang="en-GB" sz="2400" dirty="0" smtClean="0"/>
              <a:t>‘Cause school brings back all the memories’</a:t>
            </a:r>
          </a:p>
          <a:p>
            <a:r>
              <a:rPr lang="en-GB" sz="2400" dirty="0" smtClean="0"/>
              <a:t>Of everything we’ve been through,</a:t>
            </a:r>
          </a:p>
          <a:p>
            <a:r>
              <a:rPr lang="en-GB" sz="2400" dirty="0" smtClean="0"/>
              <a:t>Toast to the ones here today</a:t>
            </a:r>
          </a:p>
          <a:p>
            <a:r>
              <a:rPr lang="en-GB" sz="2400" dirty="0" smtClean="0"/>
              <a:t>Toast to the ones that we lost on the way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‘Cause school brings back all the memories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And the memories bring back, memories bring back you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, Mohamed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1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51" y="154546"/>
            <a:ext cx="88091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Memories bring back, memories bring back you</a:t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doo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doo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(ooh, yeah)</a:t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Memories bring back, memories bring back you</a:t>
            </a:r>
          </a:p>
          <a:p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Yeah, yeah, yeah</a:t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Yeah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yeah, yeah, yeah, yeah,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doh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doh</a:t>
            </a: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Memories bring back, memories bring back you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29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248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 Theme</vt:lpstr>
      <vt:lpstr>PowerPoint Presentation</vt:lpstr>
      <vt:lpstr>There’s a time when I remember, when we used to play our games When I believed forever, and everything stayed the same I miss you like a family, I miss saying your name But I can’t come ‘round to see you, but I know I will one day, yeah  Everybody leaves someday,  Everybody leaves someday, ay, ay But everything is gonna be alright So just smile and say, ay ay     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DBettridge</dc:creator>
  <cp:lastModifiedBy>DBettridge</cp:lastModifiedBy>
  <cp:revision>3</cp:revision>
  <cp:lastPrinted>2020-06-17T09:37:25Z</cp:lastPrinted>
  <dcterms:created xsi:type="dcterms:W3CDTF">2020-06-17T09:33:33Z</dcterms:created>
  <dcterms:modified xsi:type="dcterms:W3CDTF">2020-06-25T10:36:57Z</dcterms:modified>
</cp:coreProperties>
</file>