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 id="2147483660" r:id="rId2"/>
  </p:sldMasterIdLst>
  <p:notesMasterIdLst>
    <p:notesMasterId r:id="rId16"/>
  </p:notesMasterIdLst>
  <p:sldIdLst>
    <p:sldId id="270" r:id="rId3"/>
    <p:sldId id="257" r:id="rId4"/>
    <p:sldId id="258" r:id="rId5"/>
    <p:sldId id="259" r:id="rId6"/>
    <p:sldId id="260" r:id="rId7"/>
    <p:sldId id="261" r:id="rId8"/>
    <p:sldId id="262" r:id="rId9"/>
    <p:sldId id="263" r:id="rId10"/>
    <p:sldId id="264" r:id="rId11"/>
    <p:sldId id="265" r:id="rId12"/>
    <p:sldId id="266" r:id="rId13"/>
    <p:sldId id="267" r:id="rId14"/>
    <p:sldId id="269" r:id="rId15"/>
  </p:sldIdLst>
  <p:sldSz cx="9144000" cy="5143500" type="screen16x9"/>
  <p:notesSz cx="6858000" cy="9144000"/>
  <p:embeddedFontLst>
    <p:embeddedFont>
      <p:font typeface="Maven Pro" panose="020B0604020202020204" charset="0"/>
      <p:regular r:id="rId17"/>
      <p:bold r:id="rId18"/>
    </p:embeddedFont>
    <p:embeddedFont>
      <p:font typeface="Nunito" panose="02000503000000000000" pitchFamily="2"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92EE"/>
    <a:srgbClr val="398C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2" d="100"/>
          <a:sy n="142" d="100"/>
        </p:scale>
        <p:origin x="714" y="10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2.fntdata"/><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font" Target="fonts/font5.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1.fntdata"/><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font" Target="fonts/font3.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790453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g50c33cb65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9" name="Google Shape;329;g50c33cb65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Teacher Note – Grab a copy of the bus timetable that is local to your school to help your pupils really become immersed in the task. </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50c33cb652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5" name="Google Shape;335;g50c33cb652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5516fea1fe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5516fea1f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5466a47a33_0_2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1" name="Google Shape;281;g5466a47a33_0_2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What does this quote mean? What is a habit? How do our habits make it easier for us to be organised?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5466a47a33_0_2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 name="Google Shape;287;g5466a47a33_0_2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5466a47a33_0_2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3" name="Google Shape;293;g5466a47a33_0_2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Write on to to-do list sheet.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5466a47a33_0_2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5466a47a33_0_2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5466a47a33_0_2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5466a47a33_0_2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5516fea1f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5516fea1f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5516fea1fe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7" name="Google Shape;317;g5516fea1fe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5516fea1fe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516fea1fe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Teacher Note – Grab a copy of the bus timetable that is local to your school to help your pupils really become immersed in the task. </a:t>
            </a:r>
          </a:p>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49"/>
        <p:cNvGrpSpPr/>
        <p:nvPr/>
      </p:nvGrpSpPr>
      <p:grpSpPr>
        <a:xfrm>
          <a:off x="0" y="0"/>
          <a:ext cx="0" cy="0"/>
          <a:chOff x="0" y="0"/>
          <a:chExt cx="0" cy="0"/>
        </a:xfrm>
      </p:grpSpPr>
      <p:grpSp>
        <p:nvGrpSpPr>
          <p:cNvPr id="50" name="Google Shape;50;p3"/>
          <p:cNvGrpSpPr/>
          <p:nvPr/>
        </p:nvGrpSpPr>
        <p:grpSpPr>
          <a:xfrm>
            <a:off x="146769" y="3406"/>
            <a:ext cx="1233215" cy="1384535"/>
            <a:chOff x="146769" y="3406"/>
            <a:chExt cx="1233215" cy="1384535"/>
          </a:xfrm>
        </p:grpSpPr>
        <p:grpSp>
          <p:nvGrpSpPr>
            <p:cNvPr id="51" name="Google Shape;51;p3"/>
            <p:cNvGrpSpPr/>
            <p:nvPr/>
          </p:nvGrpSpPr>
          <p:grpSpPr>
            <a:xfrm>
              <a:off x="1063183" y="3406"/>
              <a:ext cx="316800" cy="688513"/>
              <a:chOff x="1063183" y="3406"/>
              <a:chExt cx="316800" cy="688513"/>
            </a:xfrm>
          </p:grpSpPr>
          <p:sp>
            <p:nvSpPr>
              <p:cNvPr id="52" name="Google Shape;52;p3"/>
              <p:cNvSpPr/>
              <p:nvPr/>
            </p:nvSpPr>
            <p:spPr>
              <a:xfrm rot="10800000">
                <a:off x="1063183" y="3419"/>
                <a:ext cx="316800" cy="688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3"/>
              <p:cNvSpPr/>
              <p:nvPr/>
            </p:nvSpPr>
            <p:spPr>
              <a:xfrm rot="10800000">
                <a:off x="1063183" y="3406"/>
                <a:ext cx="316800" cy="340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 name="Google Shape;54;p3"/>
            <p:cNvGrpSpPr/>
            <p:nvPr/>
          </p:nvGrpSpPr>
          <p:grpSpPr>
            <a:xfrm>
              <a:off x="604976" y="3406"/>
              <a:ext cx="316800" cy="1036524"/>
              <a:chOff x="604976" y="3406"/>
              <a:chExt cx="316800" cy="1036524"/>
            </a:xfrm>
          </p:grpSpPr>
          <p:sp>
            <p:nvSpPr>
              <p:cNvPr id="55" name="Google Shape;55;p3"/>
              <p:cNvSpPr/>
              <p:nvPr/>
            </p:nvSpPr>
            <p:spPr>
              <a:xfrm rot="10800000">
                <a:off x="604976" y="3419"/>
                <a:ext cx="316800" cy="688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3"/>
              <p:cNvSpPr/>
              <p:nvPr/>
            </p:nvSpPr>
            <p:spPr>
              <a:xfrm rot="10800000">
                <a:off x="604976" y="3430"/>
                <a:ext cx="316800" cy="1036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3"/>
              <p:cNvSpPr/>
              <p:nvPr/>
            </p:nvSpPr>
            <p:spPr>
              <a:xfrm rot="10800000">
                <a:off x="604976" y="3406"/>
                <a:ext cx="316800" cy="340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 name="Google Shape;58;p3"/>
            <p:cNvGrpSpPr/>
            <p:nvPr/>
          </p:nvGrpSpPr>
          <p:grpSpPr>
            <a:xfrm>
              <a:off x="146769" y="3406"/>
              <a:ext cx="316800" cy="1384535"/>
              <a:chOff x="146769" y="3406"/>
              <a:chExt cx="316800" cy="1384535"/>
            </a:xfrm>
          </p:grpSpPr>
          <p:sp>
            <p:nvSpPr>
              <p:cNvPr id="59" name="Google Shape;59;p3"/>
              <p:cNvSpPr/>
              <p:nvPr/>
            </p:nvSpPr>
            <p:spPr>
              <a:xfrm rot="10800000">
                <a:off x="146769" y="3419"/>
                <a:ext cx="316800" cy="688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3"/>
              <p:cNvSpPr/>
              <p:nvPr/>
            </p:nvSpPr>
            <p:spPr>
              <a:xfrm rot="10800000">
                <a:off x="146769" y="3441"/>
                <a:ext cx="316800" cy="1384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3"/>
              <p:cNvSpPr/>
              <p:nvPr/>
            </p:nvSpPr>
            <p:spPr>
              <a:xfrm rot="10800000">
                <a:off x="146769" y="3430"/>
                <a:ext cx="316800" cy="1036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3"/>
              <p:cNvSpPr/>
              <p:nvPr/>
            </p:nvSpPr>
            <p:spPr>
              <a:xfrm rot="10800000">
                <a:off x="146769" y="3406"/>
                <a:ext cx="316800" cy="340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3" name="Google Shape;63;p3"/>
          <p:cNvGrpSpPr/>
          <p:nvPr/>
        </p:nvGrpSpPr>
        <p:grpSpPr>
          <a:xfrm>
            <a:off x="6775084" y="2904008"/>
            <a:ext cx="2186148" cy="2239500"/>
            <a:chOff x="6775084" y="2904008"/>
            <a:chExt cx="2186148" cy="2239500"/>
          </a:xfrm>
        </p:grpSpPr>
        <p:grpSp>
          <p:nvGrpSpPr>
            <p:cNvPr id="64" name="Google Shape;64;p3"/>
            <p:cNvGrpSpPr/>
            <p:nvPr/>
          </p:nvGrpSpPr>
          <p:grpSpPr>
            <a:xfrm>
              <a:off x="6775084" y="4253708"/>
              <a:ext cx="409500" cy="889800"/>
              <a:chOff x="6775084" y="4253708"/>
              <a:chExt cx="409500" cy="889800"/>
            </a:xfrm>
          </p:grpSpPr>
          <p:sp>
            <p:nvSpPr>
              <p:cNvPr id="65" name="Google Shape;65;p3"/>
              <p:cNvSpPr/>
              <p:nvPr/>
            </p:nvSpPr>
            <p:spPr>
              <a:xfrm>
                <a:off x="6775084" y="4253708"/>
                <a:ext cx="409500" cy="8898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3"/>
              <p:cNvSpPr/>
              <p:nvPr/>
            </p:nvSpPr>
            <p:spPr>
              <a:xfrm>
                <a:off x="6775084" y="4703408"/>
                <a:ext cx="409500" cy="4401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 name="Google Shape;67;p3"/>
            <p:cNvGrpSpPr/>
            <p:nvPr/>
          </p:nvGrpSpPr>
          <p:grpSpPr>
            <a:xfrm>
              <a:off x="7367299" y="3804008"/>
              <a:ext cx="409500" cy="1339500"/>
              <a:chOff x="7367299" y="3804008"/>
              <a:chExt cx="409500" cy="1339500"/>
            </a:xfrm>
          </p:grpSpPr>
          <p:sp>
            <p:nvSpPr>
              <p:cNvPr id="68" name="Google Shape;68;p3"/>
              <p:cNvSpPr/>
              <p:nvPr/>
            </p:nvSpPr>
            <p:spPr>
              <a:xfrm>
                <a:off x="7367299" y="4253708"/>
                <a:ext cx="409500" cy="8898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3"/>
              <p:cNvSpPr/>
              <p:nvPr/>
            </p:nvSpPr>
            <p:spPr>
              <a:xfrm>
                <a:off x="7367299" y="3804008"/>
                <a:ext cx="409500" cy="1339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3"/>
              <p:cNvSpPr/>
              <p:nvPr/>
            </p:nvSpPr>
            <p:spPr>
              <a:xfrm>
                <a:off x="7367299" y="4703408"/>
                <a:ext cx="409500" cy="4401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 name="Google Shape;71;p3"/>
            <p:cNvGrpSpPr/>
            <p:nvPr/>
          </p:nvGrpSpPr>
          <p:grpSpPr>
            <a:xfrm>
              <a:off x="7959516" y="3354008"/>
              <a:ext cx="409500" cy="1789500"/>
              <a:chOff x="7959516" y="3354008"/>
              <a:chExt cx="409500" cy="1789500"/>
            </a:xfrm>
          </p:grpSpPr>
          <p:sp>
            <p:nvSpPr>
              <p:cNvPr id="72" name="Google Shape;72;p3"/>
              <p:cNvSpPr/>
              <p:nvPr/>
            </p:nvSpPr>
            <p:spPr>
              <a:xfrm>
                <a:off x="7959516" y="4253708"/>
                <a:ext cx="409500" cy="8898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3"/>
              <p:cNvSpPr/>
              <p:nvPr/>
            </p:nvSpPr>
            <p:spPr>
              <a:xfrm>
                <a:off x="7959516" y="3354008"/>
                <a:ext cx="409500" cy="1789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3"/>
              <p:cNvSpPr/>
              <p:nvPr/>
            </p:nvSpPr>
            <p:spPr>
              <a:xfrm>
                <a:off x="7959516" y="3804008"/>
                <a:ext cx="409500" cy="1339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3"/>
              <p:cNvSpPr/>
              <p:nvPr/>
            </p:nvSpPr>
            <p:spPr>
              <a:xfrm>
                <a:off x="7959516" y="4703408"/>
                <a:ext cx="409500" cy="4401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6" name="Google Shape;76;p3"/>
            <p:cNvGrpSpPr/>
            <p:nvPr/>
          </p:nvGrpSpPr>
          <p:grpSpPr>
            <a:xfrm>
              <a:off x="8551731" y="2904008"/>
              <a:ext cx="409500" cy="2239500"/>
              <a:chOff x="8551731" y="2904008"/>
              <a:chExt cx="409500" cy="2239500"/>
            </a:xfrm>
          </p:grpSpPr>
          <p:sp>
            <p:nvSpPr>
              <p:cNvPr id="77" name="Google Shape;77;p3"/>
              <p:cNvSpPr/>
              <p:nvPr/>
            </p:nvSpPr>
            <p:spPr>
              <a:xfrm>
                <a:off x="8551731" y="4253708"/>
                <a:ext cx="409500" cy="8898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3"/>
              <p:cNvSpPr/>
              <p:nvPr/>
            </p:nvSpPr>
            <p:spPr>
              <a:xfrm>
                <a:off x="8551731" y="3354008"/>
                <a:ext cx="409500" cy="1789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3"/>
              <p:cNvSpPr/>
              <p:nvPr/>
            </p:nvSpPr>
            <p:spPr>
              <a:xfrm>
                <a:off x="8551731" y="3804008"/>
                <a:ext cx="409500" cy="1339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3"/>
              <p:cNvSpPr/>
              <p:nvPr/>
            </p:nvSpPr>
            <p:spPr>
              <a:xfrm>
                <a:off x="8551731" y="2904008"/>
                <a:ext cx="409500" cy="2239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3"/>
              <p:cNvSpPr/>
              <p:nvPr/>
            </p:nvSpPr>
            <p:spPr>
              <a:xfrm>
                <a:off x="8551731" y="4703408"/>
                <a:ext cx="409500" cy="4401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2" name="Google Shape;82;p3"/>
          <p:cNvSpPr txBox="1">
            <a:spLocks noGrp="1"/>
          </p:cNvSpPr>
          <p:nvPr>
            <p:ph type="title"/>
          </p:nvPr>
        </p:nvSpPr>
        <p:spPr>
          <a:xfrm>
            <a:off x="824000" y="1613825"/>
            <a:ext cx="5857800" cy="1872900"/>
          </a:xfrm>
          <a:prstGeom prst="rect">
            <a:avLst/>
          </a:prstGeom>
        </p:spPr>
        <p:txBody>
          <a:bodyPr spcFirstLastPara="1" wrap="square" lIns="91425" tIns="91425" rIns="91425" bIns="91425" anchor="ctr" anchorCtr="0"/>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83" name="Google Shape;83;p3"/>
          <p:cNvSpPr txBox="1">
            <a:spLocks noGrp="1"/>
          </p:cNvSpPr>
          <p:nvPr>
            <p:ph type="sldNum" idx="12"/>
          </p:nvPr>
        </p:nvSpPr>
        <p:spPr>
          <a:xfrm>
            <a:off x="8451046" y="4736976"/>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lide" type="title" preserve="1">
  <p:cSld name="Title slide">
    <p:bg>
      <p:bgPr>
        <a:solidFill>
          <a:schemeClr val="accent3"/>
        </a:soli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7343003" y="3409675"/>
            <a:ext cx="1691422" cy="1732548"/>
            <a:chOff x="7343003" y="3409675"/>
            <a:chExt cx="1691422" cy="1732548"/>
          </a:xfrm>
        </p:grpSpPr>
        <p:grpSp>
          <p:nvGrpSpPr>
            <p:cNvPr id="11" name="Google Shape;11;p2"/>
            <p:cNvGrpSpPr/>
            <p:nvPr/>
          </p:nvGrpSpPr>
          <p:grpSpPr>
            <a:xfrm>
              <a:off x="7343003" y="4453711"/>
              <a:ext cx="316800" cy="688513"/>
              <a:chOff x="7343003" y="4453711"/>
              <a:chExt cx="316800" cy="688513"/>
            </a:xfrm>
          </p:grpSpPr>
          <p:sp>
            <p:nvSpPr>
              <p:cNvPr id="12" name="Google Shape;12;p2"/>
              <p:cNvSpPr/>
              <p:nvPr/>
            </p:nvSpPr>
            <p:spPr>
              <a:xfrm>
                <a:off x="7343003" y="4453711"/>
                <a:ext cx="316800" cy="688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7343003" y="4801723"/>
                <a:ext cx="316800" cy="340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 name="Google Shape;14;p2"/>
            <p:cNvGrpSpPr/>
            <p:nvPr/>
          </p:nvGrpSpPr>
          <p:grpSpPr>
            <a:xfrm>
              <a:off x="7801210" y="4105700"/>
              <a:ext cx="316800" cy="1036523"/>
              <a:chOff x="7801210" y="4105700"/>
              <a:chExt cx="316800" cy="1036523"/>
            </a:xfrm>
          </p:grpSpPr>
          <p:sp>
            <p:nvSpPr>
              <p:cNvPr id="15" name="Google Shape;15;p2"/>
              <p:cNvSpPr/>
              <p:nvPr/>
            </p:nvSpPr>
            <p:spPr>
              <a:xfrm>
                <a:off x="7801210" y="4453711"/>
                <a:ext cx="316800" cy="688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7801210" y="4105700"/>
                <a:ext cx="316800" cy="1036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7801210" y="4801723"/>
                <a:ext cx="316800" cy="340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 name="Google Shape;18;p2"/>
            <p:cNvGrpSpPr/>
            <p:nvPr/>
          </p:nvGrpSpPr>
          <p:grpSpPr>
            <a:xfrm>
              <a:off x="8259418" y="3757688"/>
              <a:ext cx="316800" cy="1384535"/>
              <a:chOff x="8259418" y="3757688"/>
              <a:chExt cx="316800" cy="1384535"/>
            </a:xfrm>
          </p:grpSpPr>
          <p:sp>
            <p:nvSpPr>
              <p:cNvPr id="19" name="Google Shape;19;p2"/>
              <p:cNvSpPr/>
              <p:nvPr/>
            </p:nvSpPr>
            <p:spPr>
              <a:xfrm>
                <a:off x="8259418" y="4453711"/>
                <a:ext cx="316800" cy="688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8259418" y="3757688"/>
                <a:ext cx="316800" cy="1384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8259418" y="4105700"/>
                <a:ext cx="316800" cy="1036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8259418" y="4801723"/>
                <a:ext cx="316800" cy="340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 name="Google Shape;23;p2"/>
            <p:cNvGrpSpPr/>
            <p:nvPr/>
          </p:nvGrpSpPr>
          <p:grpSpPr>
            <a:xfrm>
              <a:off x="8717625" y="3409675"/>
              <a:ext cx="316800" cy="1732548"/>
              <a:chOff x="8717625" y="3409675"/>
              <a:chExt cx="316800" cy="1732548"/>
            </a:xfrm>
          </p:grpSpPr>
          <p:sp>
            <p:nvSpPr>
              <p:cNvPr id="24" name="Google Shape;24;p2"/>
              <p:cNvSpPr/>
              <p:nvPr/>
            </p:nvSpPr>
            <p:spPr>
              <a:xfrm>
                <a:off x="8717625" y="4453711"/>
                <a:ext cx="316800" cy="688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8717625" y="3757688"/>
                <a:ext cx="316800" cy="1384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8717625" y="4105700"/>
                <a:ext cx="316800" cy="1036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8717625" y="3409675"/>
                <a:ext cx="316800" cy="1732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8717625" y="4801723"/>
                <a:ext cx="316800" cy="340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9" name="Google Shape;29;p2"/>
          <p:cNvGrpSpPr/>
          <p:nvPr/>
        </p:nvGrpSpPr>
        <p:grpSpPr>
          <a:xfrm>
            <a:off x="5043503" y="0"/>
            <a:ext cx="3814072" cy="3839102"/>
            <a:chOff x="5043503" y="0"/>
            <a:chExt cx="3814072" cy="3839102"/>
          </a:xfrm>
        </p:grpSpPr>
        <p:sp>
          <p:nvSpPr>
            <p:cNvPr id="30" name="Google Shape;30;p2"/>
            <p:cNvSpPr/>
            <p:nvPr/>
          </p:nvSpPr>
          <p:spPr>
            <a:xfrm>
              <a:off x="8460975" y="1817775"/>
              <a:ext cx="396600" cy="396600"/>
            </a:xfrm>
            <a:prstGeom prst="ellipse">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rot="-9830444">
              <a:off x="6469759" y="3480728"/>
              <a:ext cx="320148" cy="320148"/>
            </a:xfrm>
            <a:prstGeom prst="ellipse">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 name="Google Shape;32;p2"/>
            <p:cNvGrpSpPr/>
            <p:nvPr/>
          </p:nvGrpSpPr>
          <p:grpSpPr>
            <a:xfrm>
              <a:off x="7647812" y="2704283"/>
              <a:ext cx="635219" cy="635219"/>
              <a:chOff x="6725724" y="2701260"/>
              <a:chExt cx="1208101" cy="1208100"/>
            </a:xfrm>
          </p:grpSpPr>
          <p:sp>
            <p:nvSpPr>
              <p:cNvPr id="33" name="Google Shape;33;p2"/>
              <p:cNvSpPr/>
              <p:nvPr/>
            </p:nvSpPr>
            <p:spPr>
              <a:xfrm rot="5400000">
                <a:off x="6725725" y="2701260"/>
                <a:ext cx="1208100" cy="1208100"/>
              </a:xfrm>
              <a:prstGeom prst="ellipse">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rot="5400000">
                <a:off x="6725724" y="2701260"/>
                <a:ext cx="1208100" cy="1208100"/>
              </a:xfrm>
              <a:prstGeom prst="pie">
                <a:avLst>
                  <a:gd name="adj1" fmla="val 8244818"/>
                  <a:gd name="adj2" fmla="val 16246175"/>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rot="5400000">
                <a:off x="6954988" y="2930398"/>
                <a:ext cx="749700" cy="749700"/>
              </a:xfrm>
              <a:prstGeom prst="ellipse">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 name="Google Shape;36;p2"/>
            <p:cNvSpPr/>
            <p:nvPr/>
          </p:nvSpPr>
          <p:spPr>
            <a:xfrm>
              <a:off x="8460975" y="1817775"/>
              <a:ext cx="396600" cy="396600"/>
            </a:xfrm>
            <a:prstGeom prst="pie">
              <a:avLst>
                <a:gd name="adj1" fmla="val 19376841"/>
                <a:gd name="adj2" fmla="val 1620000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 name="Google Shape;37;p2"/>
            <p:cNvGrpSpPr/>
            <p:nvPr/>
          </p:nvGrpSpPr>
          <p:grpSpPr>
            <a:xfrm>
              <a:off x="7952720" y="179238"/>
              <a:ext cx="873165" cy="873003"/>
              <a:chOff x="7754428" y="208725"/>
              <a:chExt cx="541800" cy="541800"/>
            </a:xfrm>
          </p:grpSpPr>
          <p:sp>
            <p:nvSpPr>
              <p:cNvPr id="38" name="Google Shape;38;p2"/>
              <p:cNvSpPr/>
              <p:nvPr/>
            </p:nvSpPr>
            <p:spPr>
              <a:xfrm rot="-8647347">
                <a:off x="7831319" y="285616"/>
                <a:ext cx="388018" cy="388018"/>
              </a:xfrm>
              <a:prstGeom prst="ellipse">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rot="-8647347">
                <a:off x="7831319" y="285616"/>
                <a:ext cx="388018" cy="388018"/>
              </a:xfrm>
              <a:prstGeom prst="pie">
                <a:avLst>
                  <a:gd name="adj1" fmla="val 19376841"/>
                  <a:gd name="adj2" fmla="val 12313574"/>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 name="Google Shape;40;p2"/>
            <p:cNvSpPr/>
            <p:nvPr/>
          </p:nvSpPr>
          <p:spPr>
            <a:xfrm>
              <a:off x="5399840" y="356365"/>
              <a:ext cx="2577000" cy="2577000"/>
            </a:xfrm>
            <a:prstGeom prst="ellipse">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rot="2043858">
              <a:off x="5503813" y="460310"/>
              <a:ext cx="2369480" cy="2369480"/>
            </a:xfrm>
            <a:prstGeom prst="ellipse">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5399795" y="360281"/>
              <a:ext cx="2577000" cy="2577000"/>
            </a:xfrm>
            <a:prstGeom prst="pie">
              <a:avLst>
                <a:gd name="adj1" fmla="val 8801158"/>
                <a:gd name="adj2" fmla="val 1620000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rot="2044777">
              <a:off x="5911449" y="867729"/>
              <a:ext cx="1554223" cy="1554223"/>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5399795" y="356358"/>
              <a:ext cx="2577000" cy="2577000"/>
            </a:xfrm>
            <a:prstGeom prst="pie">
              <a:avLst>
                <a:gd name="adj1" fmla="val 12554101"/>
                <a:gd name="adj2" fmla="val 1620000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rot="-9830444">
              <a:off x="6469759" y="3480727"/>
              <a:ext cx="320148" cy="320148"/>
            </a:xfrm>
            <a:prstGeom prst="pie">
              <a:avLst>
                <a:gd name="adj1" fmla="val 19376841"/>
                <a:gd name="adj2" fmla="val 1620000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 name="Google Shape;46;p2"/>
          <p:cNvSpPr txBox="1">
            <a:spLocks noGrp="1"/>
          </p:cNvSpPr>
          <p:nvPr>
            <p:ph type="ctrTitle"/>
          </p:nvPr>
        </p:nvSpPr>
        <p:spPr>
          <a:xfrm>
            <a:off x="824000" y="1613813"/>
            <a:ext cx="4255500" cy="1872900"/>
          </a:xfrm>
          <a:prstGeom prst="rect">
            <a:avLst/>
          </a:prstGeom>
        </p:spPr>
        <p:txBody>
          <a:bodyPr spcFirstLastPara="1" wrap="square" lIns="91425" tIns="91425" rIns="91425" bIns="91425" anchor="ctr" anchorCtr="0"/>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47" name="Google Shape;47;p2"/>
          <p:cNvSpPr txBox="1">
            <a:spLocks noGrp="1"/>
          </p:cNvSpPr>
          <p:nvPr>
            <p:ph type="subTitle" idx="1"/>
          </p:nvPr>
        </p:nvSpPr>
        <p:spPr>
          <a:xfrm>
            <a:off x="824000" y="3596300"/>
            <a:ext cx="4255500" cy="695400"/>
          </a:xfrm>
          <a:prstGeom prst="rect">
            <a:avLst/>
          </a:prstGeom>
        </p:spPr>
        <p:txBody>
          <a:bodyPr spcFirstLastPara="1" wrap="square" lIns="91425" tIns="91425" rIns="91425" bIns="91425" anchor="t" anchorCtr="0"/>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48" name="Google Shape;48;p2"/>
          <p:cNvSpPr txBox="1">
            <a:spLocks noGrp="1"/>
          </p:cNvSpPr>
          <p:nvPr>
            <p:ph type="sldNum" idx="12"/>
          </p:nvPr>
        </p:nvSpPr>
        <p:spPr>
          <a:xfrm>
            <a:off x="8451046" y="4736976"/>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1538150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header" type="secHead" preserve="1">
  <p:cSld name="Section header">
    <p:bg>
      <p:bgPr>
        <a:solidFill>
          <a:schemeClr val="dk1"/>
        </a:solidFill>
        <a:effectLst/>
      </p:bgPr>
    </p:bg>
    <p:spTree>
      <p:nvGrpSpPr>
        <p:cNvPr id="1" name="Shape 49"/>
        <p:cNvGrpSpPr/>
        <p:nvPr/>
      </p:nvGrpSpPr>
      <p:grpSpPr>
        <a:xfrm>
          <a:off x="0" y="0"/>
          <a:ext cx="0" cy="0"/>
          <a:chOff x="0" y="0"/>
          <a:chExt cx="0" cy="0"/>
        </a:xfrm>
      </p:grpSpPr>
      <p:grpSp>
        <p:nvGrpSpPr>
          <p:cNvPr id="50" name="Google Shape;50;p3"/>
          <p:cNvGrpSpPr/>
          <p:nvPr/>
        </p:nvGrpSpPr>
        <p:grpSpPr>
          <a:xfrm>
            <a:off x="146769" y="3406"/>
            <a:ext cx="1233215" cy="1384535"/>
            <a:chOff x="146769" y="3406"/>
            <a:chExt cx="1233215" cy="1384535"/>
          </a:xfrm>
        </p:grpSpPr>
        <p:grpSp>
          <p:nvGrpSpPr>
            <p:cNvPr id="51" name="Google Shape;51;p3"/>
            <p:cNvGrpSpPr/>
            <p:nvPr/>
          </p:nvGrpSpPr>
          <p:grpSpPr>
            <a:xfrm>
              <a:off x="1063183" y="3406"/>
              <a:ext cx="316800" cy="688513"/>
              <a:chOff x="1063183" y="3406"/>
              <a:chExt cx="316800" cy="688513"/>
            </a:xfrm>
          </p:grpSpPr>
          <p:sp>
            <p:nvSpPr>
              <p:cNvPr id="52" name="Google Shape;52;p3"/>
              <p:cNvSpPr/>
              <p:nvPr/>
            </p:nvSpPr>
            <p:spPr>
              <a:xfrm rot="10800000">
                <a:off x="1063183" y="3419"/>
                <a:ext cx="316800" cy="688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3"/>
              <p:cNvSpPr/>
              <p:nvPr/>
            </p:nvSpPr>
            <p:spPr>
              <a:xfrm rot="10800000">
                <a:off x="1063183" y="3406"/>
                <a:ext cx="316800" cy="340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 name="Google Shape;54;p3"/>
            <p:cNvGrpSpPr/>
            <p:nvPr/>
          </p:nvGrpSpPr>
          <p:grpSpPr>
            <a:xfrm>
              <a:off x="604976" y="3406"/>
              <a:ext cx="316800" cy="1036524"/>
              <a:chOff x="604976" y="3406"/>
              <a:chExt cx="316800" cy="1036524"/>
            </a:xfrm>
          </p:grpSpPr>
          <p:sp>
            <p:nvSpPr>
              <p:cNvPr id="55" name="Google Shape;55;p3"/>
              <p:cNvSpPr/>
              <p:nvPr/>
            </p:nvSpPr>
            <p:spPr>
              <a:xfrm rot="10800000">
                <a:off x="604976" y="3419"/>
                <a:ext cx="316800" cy="688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3"/>
              <p:cNvSpPr/>
              <p:nvPr/>
            </p:nvSpPr>
            <p:spPr>
              <a:xfrm rot="10800000">
                <a:off x="604976" y="3430"/>
                <a:ext cx="316800" cy="1036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3"/>
              <p:cNvSpPr/>
              <p:nvPr/>
            </p:nvSpPr>
            <p:spPr>
              <a:xfrm rot="10800000">
                <a:off x="604976" y="3406"/>
                <a:ext cx="316800" cy="340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 name="Google Shape;58;p3"/>
            <p:cNvGrpSpPr/>
            <p:nvPr/>
          </p:nvGrpSpPr>
          <p:grpSpPr>
            <a:xfrm>
              <a:off x="146769" y="3406"/>
              <a:ext cx="316800" cy="1384535"/>
              <a:chOff x="146769" y="3406"/>
              <a:chExt cx="316800" cy="1384535"/>
            </a:xfrm>
          </p:grpSpPr>
          <p:sp>
            <p:nvSpPr>
              <p:cNvPr id="59" name="Google Shape;59;p3"/>
              <p:cNvSpPr/>
              <p:nvPr/>
            </p:nvSpPr>
            <p:spPr>
              <a:xfrm rot="10800000">
                <a:off x="146769" y="3419"/>
                <a:ext cx="316800" cy="688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3"/>
              <p:cNvSpPr/>
              <p:nvPr/>
            </p:nvSpPr>
            <p:spPr>
              <a:xfrm rot="10800000">
                <a:off x="146769" y="3441"/>
                <a:ext cx="316800" cy="1384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3"/>
              <p:cNvSpPr/>
              <p:nvPr/>
            </p:nvSpPr>
            <p:spPr>
              <a:xfrm rot="10800000">
                <a:off x="146769" y="3430"/>
                <a:ext cx="316800" cy="1036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3"/>
              <p:cNvSpPr/>
              <p:nvPr/>
            </p:nvSpPr>
            <p:spPr>
              <a:xfrm rot="10800000">
                <a:off x="146769" y="3406"/>
                <a:ext cx="316800" cy="340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3" name="Google Shape;63;p3"/>
          <p:cNvGrpSpPr/>
          <p:nvPr/>
        </p:nvGrpSpPr>
        <p:grpSpPr>
          <a:xfrm>
            <a:off x="6775084" y="2904008"/>
            <a:ext cx="2186148" cy="2239500"/>
            <a:chOff x="6775084" y="2904008"/>
            <a:chExt cx="2186148" cy="2239500"/>
          </a:xfrm>
        </p:grpSpPr>
        <p:grpSp>
          <p:nvGrpSpPr>
            <p:cNvPr id="64" name="Google Shape;64;p3"/>
            <p:cNvGrpSpPr/>
            <p:nvPr/>
          </p:nvGrpSpPr>
          <p:grpSpPr>
            <a:xfrm>
              <a:off x="6775084" y="4253708"/>
              <a:ext cx="409500" cy="889800"/>
              <a:chOff x="6775084" y="4253708"/>
              <a:chExt cx="409500" cy="889800"/>
            </a:xfrm>
          </p:grpSpPr>
          <p:sp>
            <p:nvSpPr>
              <p:cNvPr id="65" name="Google Shape;65;p3"/>
              <p:cNvSpPr/>
              <p:nvPr/>
            </p:nvSpPr>
            <p:spPr>
              <a:xfrm>
                <a:off x="6775084" y="4253708"/>
                <a:ext cx="409500" cy="8898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3"/>
              <p:cNvSpPr/>
              <p:nvPr/>
            </p:nvSpPr>
            <p:spPr>
              <a:xfrm>
                <a:off x="6775084" y="4703408"/>
                <a:ext cx="409500" cy="4401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 name="Google Shape;67;p3"/>
            <p:cNvGrpSpPr/>
            <p:nvPr/>
          </p:nvGrpSpPr>
          <p:grpSpPr>
            <a:xfrm>
              <a:off x="7367299" y="3804008"/>
              <a:ext cx="409500" cy="1339500"/>
              <a:chOff x="7367299" y="3804008"/>
              <a:chExt cx="409500" cy="1339500"/>
            </a:xfrm>
          </p:grpSpPr>
          <p:sp>
            <p:nvSpPr>
              <p:cNvPr id="68" name="Google Shape;68;p3"/>
              <p:cNvSpPr/>
              <p:nvPr/>
            </p:nvSpPr>
            <p:spPr>
              <a:xfrm>
                <a:off x="7367299" y="4253708"/>
                <a:ext cx="409500" cy="8898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3"/>
              <p:cNvSpPr/>
              <p:nvPr/>
            </p:nvSpPr>
            <p:spPr>
              <a:xfrm>
                <a:off x="7367299" y="3804008"/>
                <a:ext cx="409500" cy="1339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3"/>
              <p:cNvSpPr/>
              <p:nvPr/>
            </p:nvSpPr>
            <p:spPr>
              <a:xfrm>
                <a:off x="7367299" y="4703408"/>
                <a:ext cx="409500" cy="4401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 name="Google Shape;71;p3"/>
            <p:cNvGrpSpPr/>
            <p:nvPr/>
          </p:nvGrpSpPr>
          <p:grpSpPr>
            <a:xfrm>
              <a:off x="7959516" y="3354008"/>
              <a:ext cx="409500" cy="1789500"/>
              <a:chOff x="7959516" y="3354008"/>
              <a:chExt cx="409500" cy="1789500"/>
            </a:xfrm>
          </p:grpSpPr>
          <p:sp>
            <p:nvSpPr>
              <p:cNvPr id="72" name="Google Shape;72;p3"/>
              <p:cNvSpPr/>
              <p:nvPr/>
            </p:nvSpPr>
            <p:spPr>
              <a:xfrm>
                <a:off x="7959516" y="4253708"/>
                <a:ext cx="409500" cy="8898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3"/>
              <p:cNvSpPr/>
              <p:nvPr/>
            </p:nvSpPr>
            <p:spPr>
              <a:xfrm>
                <a:off x="7959516" y="3354008"/>
                <a:ext cx="409500" cy="1789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3"/>
              <p:cNvSpPr/>
              <p:nvPr/>
            </p:nvSpPr>
            <p:spPr>
              <a:xfrm>
                <a:off x="7959516" y="3804008"/>
                <a:ext cx="409500" cy="1339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3"/>
              <p:cNvSpPr/>
              <p:nvPr/>
            </p:nvSpPr>
            <p:spPr>
              <a:xfrm>
                <a:off x="7959516" y="4703408"/>
                <a:ext cx="409500" cy="4401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6" name="Google Shape;76;p3"/>
            <p:cNvGrpSpPr/>
            <p:nvPr/>
          </p:nvGrpSpPr>
          <p:grpSpPr>
            <a:xfrm>
              <a:off x="8551731" y="2904008"/>
              <a:ext cx="409500" cy="2239500"/>
              <a:chOff x="8551731" y="2904008"/>
              <a:chExt cx="409500" cy="2239500"/>
            </a:xfrm>
          </p:grpSpPr>
          <p:sp>
            <p:nvSpPr>
              <p:cNvPr id="77" name="Google Shape;77;p3"/>
              <p:cNvSpPr/>
              <p:nvPr/>
            </p:nvSpPr>
            <p:spPr>
              <a:xfrm>
                <a:off x="8551731" y="4253708"/>
                <a:ext cx="409500" cy="8898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3"/>
              <p:cNvSpPr/>
              <p:nvPr/>
            </p:nvSpPr>
            <p:spPr>
              <a:xfrm>
                <a:off x="8551731" y="3354008"/>
                <a:ext cx="409500" cy="1789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3"/>
              <p:cNvSpPr/>
              <p:nvPr/>
            </p:nvSpPr>
            <p:spPr>
              <a:xfrm>
                <a:off x="8551731" y="3804008"/>
                <a:ext cx="409500" cy="1339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3"/>
              <p:cNvSpPr/>
              <p:nvPr/>
            </p:nvSpPr>
            <p:spPr>
              <a:xfrm>
                <a:off x="8551731" y="2904008"/>
                <a:ext cx="409500" cy="22395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3"/>
              <p:cNvSpPr/>
              <p:nvPr/>
            </p:nvSpPr>
            <p:spPr>
              <a:xfrm>
                <a:off x="8551731" y="4703408"/>
                <a:ext cx="409500" cy="4401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2" name="Google Shape;82;p3"/>
          <p:cNvSpPr txBox="1">
            <a:spLocks noGrp="1"/>
          </p:cNvSpPr>
          <p:nvPr>
            <p:ph type="title"/>
          </p:nvPr>
        </p:nvSpPr>
        <p:spPr>
          <a:xfrm>
            <a:off x="824000" y="1613825"/>
            <a:ext cx="5857800" cy="1872900"/>
          </a:xfrm>
          <a:prstGeom prst="rect">
            <a:avLst/>
          </a:prstGeom>
        </p:spPr>
        <p:txBody>
          <a:bodyPr spcFirstLastPara="1" wrap="square" lIns="91425" tIns="91425" rIns="91425" bIns="91425" anchor="ctr" anchorCtr="0"/>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83" name="Google Shape;83;p3"/>
          <p:cNvSpPr txBox="1">
            <a:spLocks noGrp="1"/>
          </p:cNvSpPr>
          <p:nvPr>
            <p:ph type="sldNum" idx="12"/>
          </p:nvPr>
        </p:nvSpPr>
        <p:spPr>
          <a:xfrm>
            <a:off x="8451046" y="4736976"/>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05422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reserve="1">
  <p:cSld name="Title and body">
    <p:spTree>
      <p:nvGrpSpPr>
        <p:cNvPr id="1" name="Shape 84"/>
        <p:cNvGrpSpPr/>
        <p:nvPr/>
      </p:nvGrpSpPr>
      <p:grpSpPr>
        <a:xfrm>
          <a:off x="0" y="0"/>
          <a:ext cx="0" cy="0"/>
          <a:chOff x="0" y="0"/>
          <a:chExt cx="0" cy="0"/>
        </a:xfrm>
      </p:grpSpPr>
      <p:grpSp>
        <p:nvGrpSpPr>
          <p:cNvPr id="85" name="Google Shape;85;p4"/>
          <p:cNvGrpSpPr/>
          <p:nvPr/>
        </p:nvGrpSpPr>
        <p:grpSpPr>
          <a:xfrm>
            <a:off x="625966" y="299376"/>
            <a:ext cx="999312" cy="999312"/>
            <a:chOff x="348199" y="179450"/>
            <a:chExt cx="1116300" cy="1116300"/>
          </a:xfrm>
        </p:grpSpPr>
        <p:sp>
          <p:nvSpPr>
            <p:cNvPr id="86" name="Google Shape;86;p4"/>
            <p:cNvSpPr/>
            <p:nvPr/>
          </p:nvSpPr>
          <p:spPr>
            <a:xfrm rot="-5400000">
              <a:off x="574557" y="405788"/>
              <a:ext cx="663600" cy="6636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4"/>
            <p:cNvSpPr/>
            <p:nvPr/>
          </p:nvSpPr>
          <p:spPr>
            <a:xfrm rot="-5400000">
              <a:off x="348199" y="179450"/>
              <a:ext cx="1116300" cy="11163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 name="Google Shape;88;p4"/>
          <p:cNvSpPr txBox="1">
            <a:spLocks noGrp="1"/>
          </p:cNvSpPr>
          <p:nvPr>
            <p:ph type="title"/>
          </p:nvPr>
        </p:nvSpPr>
        <p:spPr>
          <a:xfrm>
            <a:off x="1303800" y="598575"/>
            <a:ext cx="7030500" cy="9993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89" name="Google Shape;89;p4"/>
          <p:cNvSpPr txBox="1">
            <a:spLocks noGrp="1"/>
          </p:cNvSpPr>
          <p:nvPr>
            <p:ph type="body" idx="1"/>
          </p:nvPr>
        </p:nvSpPr>
        <p:spPr>
          <a:xfrm>
            <a:off x="1303800" y="1990050"/>
            <a:ext cx="7030500" cy="25416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90" name="Google Shape;90;p4"/>
          <p:cNvSpPr txBox="1">
            <a:spLocks noGrp="1"/>
          </p:cNvSpPr>
          <p:nvPr>
            <p:ph type="sldNum" idx="12"/>
          </p:nvPr>
        </p:nvSpPr>
        <p:spPr>
          <a:xfrm>
            <a:off x="8451046" y="4736976"/>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pic>
        <p:nvPicPr>
          <p:cNvPr id="10" name="Picture 8" descr="A close up of a logo&#10;&#10;Description generated with very high confidence">
            <a:extLst>
              <a:ext uri="{FF2B5EF4-FFF2-40B4-BE49-F238E27FC236}">
                <a16:creationId xmlns:a16="http://schemas.microsoft.com/office/drawing/2014/main" id="{671C1239-09B4-4804-A5CE-52B8818B4D80}"/>
              </a:ext>
            </a:extLst>
          </p:cNvPr>
          <p:cNvPicPr>
            <a:picLocks noChangeAspect="1"/>
          </p:cNvPicPr>
          <p:nvPr userDrawn="1"/>
        </p:nvPicPr>
        <p:blipFill>
          <a:blip r:embed="rId2"/>
          <a:stretch>
            <a:fillRect/>
          </a:stretch>
        </p:blipFill>
        <p:spPr>
          <a:xfrm>
            <a:off x="6352805" y="4822644"/>
            <a:ext cx="2646941" cy="222263"/>
          </a:xfrm>
          <a:prstGeom prst="rect">
            <a:avLst/>
          </a:prstGeom>
        </p:spPr>
      </p:pic>
    </p:spTree>
    <p:extLst>
      <p:ext uri="{BB962C8B-B14F-4D97-AF65-F5344CB8AC3E}">
        <p14:creationId xmlns:p14="http://schemas.microsoft.com/office/powerpoint/2010/main" val="13085808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wo columns" type="twoColTx" preserve="1">
  <p:cSld name="Title and two columns">
    <p:spTree>
      <p:nvGrpSpPr>
        <p:cNvPr id="1" name="Shape 91"/>
        <p:cNvGrpSpPr/>
        <p:nvPr/>
      </p:nvGrpSpPr>
      <p:grpSpPr>
        <a:xfrm>
          <a:off x="0" y="0"/>
          <a:ext cx="0" cy="0"/>
          <a:chOff x="0" y="0"/>
          <a:chExt cx="0" cy="0"/>
        </a:xfrm>
      </p:grpSpPr>
      <p:grpSp>
        <p:nvGrpSpPr>
          <p:cNvPr id="92" name="Google Shape;92;p5"/>
          <p:cNvGrpSpPr/>
          <p:nvPr/>
        </p:nvGrpSpPr>
        <p:grpSpPr>
          <a:xfrm>
            <a:off x="625966" y="299376"/>
            <a:ext cx="999312" cy="999312"/>
            <a:chOff x="348199" y="179450"/>
            <a:chExt cx="1116300" cy="1116300"/>
          </a:xfrm>
        </p:grpSpPr>
        <p:sp>
          <p:nvSpPr>
            <p:cNvPr id="93" name="Google Shape;93;p5"/>
            <p:cNvSpPr/>
            <p:nvPr/>
          </p:nvSpPr>
          <p:spPr>
            <a:xfrm rot="-5400000">
              <a:off x="574557" y="405788"/>
              <a:ext cx="663600" cy="6636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5"/>
            <p:cNvSpPr/>
            <p:nvPr/>
          </p:nvSpPr>
          <p:spPr>
            <a:xfrm rot="-5400000">
              <a:off x="348199" y="179450"/>
              <a:ext cx="1116300" cy="11163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5" name="Google Shape;95;p5"/>
          <p:cNvSpPr txBox="1">
            <a:spLocks noGrp="1"/>
          </p:cNvSpPr>
          <p:nvPr>
            <p:ph type="title"/>
          </p:nvPr>
        </p:nvSpPr>
        <p:spPr>
          <a:xfrm>
            <a:off x="1303800" y="598575"/>
            <a:ext cx="7030500" cy="9993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96" name="Google Shape;96;p5"/>
          <p:cNvSpPr txBox="1">
            <a:spLocks noGrp="1"/>
          </p:cNvSpPr>
          <p:nvPr>
            <p:ph type="body" idx="1"/>
          </p:nvPr>
        </p:nvSpPr>
        <p:spPr>
          <a:xfrm>
            <a:off x="1303800" y="1990050"/>
            <a:ext cx="3430500" cy="25416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97" name="Google Shape;97;p5"/>
          <p:cNvSpPr txBox="1">
            <a:spLocks noGrp="1"/>
          </p:cNvSpPr>
          <p:nvPr>
            <p:ph type="body" idx="2"/>
          </p:nvPr>
        </p:nvSpPr>
        <p:spPr>
          <a:xfrm>
            <a:off x="4903650" y="1990050"/>
            <a:ext cx="3430500" cy="25416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98" name="Google Shape;98;p5"/>
          <p:cNvSpPr txBox="1">
            <a:spLocks noGrp="1"/>
          </p:cNvSpPr>
          <p:nvPr>
            <p:ph type="sldNum" idx="12"/>
          </p:nvPr>
        </p:nvSpPr>
        <p:spPr>
          <a:xfrm>
            <a:off x="8451046" y="4736976"/>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9818348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type="titleOnly" preserve="1">
  <p:cSld name="Title only">
    <p:spTree>
      <p:nvGrpSpPr>
        <p:cNvPr id="1" name="Shape 99"/>
        <p:cNvGrpSpPr/>
        <p:nvPr/>
      </p:nvGrpSpPr>
      <p:grpSpPr>
        <a:xfrm>
          <a:off x="0" y="0"/>
          <a:ext cx="0" cy="0"/>
          <a:chOff x="0" y="0"/>
          <a:chExt cx="0" cy="0"/>
        </a:xfrm>
      </p:grpSpPr>
      <p:grpSp>
        <p:nvGrpSpPr>
          <p:cNvPr id="100" name="Google Shape;100;p6"/>
          <p:cNvGrpSpPr/>
          <p:nvPr/>
        </p:nvGrpSpPr>
        <p:grpSpPr>
          <a:xfrm>
            <a:off x="625966" y="299376"/>
            <a:ext cx="999312" cy="999312"/>
            <a:chOff x="348199" y="179450"/>
            <a:chExt cx="1116300" cy="1116300"/>
          </a:xfrm>
        </p:grpSpPr>
        <p:sp>
          <p:nvSpPr>
            <p:cNvPr id="101" name="Google Shape;101;p6"/>
            <p:cNvSpPr/>
            <p:nvPr/>
          </p:nvSpPr>
          <p:spPr>
            <a:xfrm rot="-5400000">
              <a:off x="574557" y="405788"/>
              <a:ext cx="663600" cy="6636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6"/>
            <p:cNvSpPr/>
            <p:nvPr/>
          </p:nvSpPr>
          <p:spPr>
            <a:xfrm rot="-5400000">
              <a:off x="348199" y="179450"/>
              <a:ext cx="1116300" cy="11163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3" name="Google Shape;103;p6"/>
          <p:cNvSpPr txBox="1">
            <a:spLocks noGrp="1"/>
          </p:cNvSpPr>
          <p:nvPr>
            <p:ph type="title"/>
          </p:nvPr>
        </p:nvSpPr>
        <p:spPr>
          <a:xfrm>
            <a:off x="1303800" y="598575"/>
            <a:ext cx="7030500" cy="9993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04" name="Google Shape;104;p6"/>
          <p:cNvSpPr txBox="1">
            <a:spLocks noGrp="1"/>
          </p:cNvSpPr>
          <p:nvPr>
            <p:ph type="sldNum" idx="12"/>
          </p:nvPr>
        </p:nvSpPr>
        <p:spPr>
          <a:xfrm>
            <a:off x="8451046" y="4736976"/>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5598800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One column text" preserve="1">
  <p:cSld name="One column text">
    <p:spTree>
      <p:nvGrpSpPr>
        <p:cNvPr id="1" name="Shape 105"/>
        <p:cNvGrpSpPr/>
        <p:nvPr/>
      </p:nvGrpSpPr>
      <p:grpSpPr>
        <a:xfrm>
          <a:off x="0" y="0"/>
          <a:ext cx="0" cy="0"/>
          <a:chOff x="0" y="0"/>
          <a:chExt cx="0" cy="0"/>
        </a:xfrm>
      </p:grpSpPr>
      <p:grpSp>
        <p:nvGrpSpPr>
          <p:cNvPr id="106" name="Google Shape;106;p7"/>
          <p:cNvGrpSpPr/>
          <p:nvPr/>
        </p:nvGrpSpPr>
        <p:grpSpPr>
          <a:xfrm>
            <a:off x="625966" y="299376"/>
            <a:ext cx="999312" cy="999312"/>
            <a:chOff x="348199" y="179450"/>
            <a:chExt cx="1116300" cy="1116300"/>
          </a:xfrm>
        </p:grpSpPr>
        <p:sp>
          <p:nvSpPr>
            <p:cNvPr id="107" name="Google Shape;107;p7"/>
            <p:cNvSpPr/>
            <p:nvPr/>
          </p:nvSpPr>
          <p:spPr>
            <a:xfrm rot="-5400000">
              <a:off x="574557" y="405788"/>
              <a:ext cx="663600" cy="6636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7"/>
            <p:cNvSpPr/>
            <p:nvPr/>
          </p:nvSpPr>
          <p:spPr>
            <a:xfrm rot="-5400000">
              <a:off x="348199" y="179450"/>
              <a:ext cx="1116300" cy="11163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9" name="Google Shape;109;p7"/>
          <p:cNvSpPr txBox="1">
            <a:spLocks noGrp="1"/>
          </p:cNvSpPr>
          <p:nvPr>
            <p:ph type="title"/>
          </p:nvPr>
        </p:nvSpPr>
        <p:spPr>
          <a:xfrm>
            <a:off x="1303800" y="598575"/>
            <a:ext cx="3312000" cy="15900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10" name="Google Shape;110;p7"/>
          <p:cNvSpPr txBox="1">
            <a:spLocks noGrp="1"/>
          </p:cNvSpPr>
          <p:nvPr>
            <p:ph type="body" idx="1"/>
          </p:nvPr>
        </p:nvSpPr>
        <p:spPr>
          <a:xfrm>
            <a:off x="1303800" y="2309675"/>
            <a:ext cx="3312000" cy="22218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111" name="Google Shape;111;p7"/>
          <p:cNvSpPr txBox="1">
            <a:spLocks noGrp="1"/>
          </p:cNvSpPr>
          <p:nvPr>
            <p:ph type="sldNum" idx="12"/>
          </p:nvPr>
        </p:nvSpPr>
        <p:spPr>
          <a:xfrm>
            <a:off x="8451046" y="4736976"/>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41654640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Main point" preserve="1">
  <p:cSld name="Main point">
    <p:bg>
      <p:bgPr>
        <a:solidFill>
          <a:schemeClr val="dk1"/>
        </a:solidFill>
        <a:effectLst/>
      </p:bgPr>
    </p:bg>
    <p:spTree>
      <p:nvGrpSpPr>
        <p:cNvPr id="1" name="Shape 112"/>
        <p:cNvGrpSpPr/>
        <p:nvPr/>
      </p:nvGrpSpPr>
      <p:grpSpPr>
        <a:xfrm>
          <a:off x="0" y="0"/>
          <a:ext cx="0" cy="0"/>
          <a:chOff x="0" y="0"/>
          <a:chExt cx="0" cy="0"/>
        </a:xfrm>
      </p:grpSpPr>
      <p:grpSp>
        <p:nvGrpSpPr>
          <p:cNvPr id="113" name="Google Shape;113;p8"/>
          <p:cNvGrpSpPr/>
          <p:nvPr/>
        </p:nvGrpSpPr>
        <p:grpSpPr>
          <a:xfrm>
            <a:off x="6866714" y="1306"/>
            <a:ext cx="2267451" cy="2601690"/>
            <a:chOff x="6790514" y="1306"/>
            <a:chExt cx="2267451" cy="2601690"/>
          </a:xfrm>
        </p:grpSpPr>
        <p:grpSp>
          <p:nvGrpSpPr>
            <p:cNvPr id="114" name="Google Shape;114;p8"/>
            <p:cNvGrpSpPr/>
            <p:nvPr/>
          </p:nvGrpSpPr>
          <p:grpSpPr>
            <a:xfrm>
              <a:off x="7067465" y="1306"/>
              <a:ext cx="1990500" cy="1990200"/>
              <a:chOff x="7067465" y="1306"/>
              <a:chExt cx="1990500" cy="1990200"/>
            </a:xfrm>
          </p:grpSpPr>
          <p:sp>
            <p:nvSpPr>
              <p:cNvPr id="115" name="Google Shape;115;p8"/>
              <p:cNvSpPr/>
              <p:nvPr/>
            </p:nvSpPr>
            <p:spPr>
              <a:xfrm rot="-8648551">
                <a:off x="7594313" y="527721"/>
                <a:ext cx="937226" cy="937226"/>
              </a:xfrm>
              <a:prstGeom prst="ellipse">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8"/>
              <p:cNvSpPr/>
              <p:nvPr/>
            </p:nvSpPr>
            <p:spPr>
              <a:xfrm rot="-8648551">
                <a:off x="7594313" y="527721"/>
                <a:ext cx="937226" cy="937226"/>
              </a:xfrm>
              <a:prstGeom prst="pie">
                <a:avLst>
                  <a:gd name="adj1" fmla="val 19376841"/>
                  <a:gd name="adj2" fmla="val 12313574"/>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8"/>
              <p:cNvSpPr/>
              <p:nvPr/>
            </p:nvSpPr>
            <p:spPr>
              <a:xfrm rot="-8649154">
                <a:off x="7349891" y="283705"/>
                <a:ext cx="1425647" cy="1425404"/>
              </a:xfrm>
              <a:prstGeom prst="ellipse">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8" name="Google Shape;118;p8"/>
            <p:cNvGrpSpPr/>
            <p:nvPr/>
          </p:nvGrpSpPr>
          <p:grpSpPr>
            <a:xfrm>
              <a:off x="8207126" y="1807996"/>
              <a:ext cx="795000" cy="795000"/>
              <a:chOff x="8207126" y="1807996"/>
              <a:chExt cx="795000" cy="795000"/>
            </a:xfrm>
          </p:grpSpPr>
          <p:sp>
            <p:nvSpPr>
              <p:cNvPr id="119" name="Google Shape;119;p8"/>
              <p:cNvSpPr/>
              <p:nvPr/>
            </p:nvSpPr>
            <p:spPr>
              <a:xfrm rot="2152054">
                <a:off x="8319942" y="1920813"/>
                <a:ext cx="569367" cy="569367"/>
              </a:xfrm>
              <a:prstGeom prst="ellipse">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8"/>
              <p:cNvSpPr/>
              <p:nvPr/>
            </p:nvSpPr>
            <p:spPr>
              <a:xfrm rot="2150259">
                <a:off x="8408218" y="2008610"/>
                <a:ext cx="393004" cy="393004"/>
              </a:xfrm>
              <a:prstGeom prst="ellipse">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8"/>
              <p:cNvSpPr/>
              <p:nvPr/>
            </p:nvSpPr>
            <p:spPr>
              <a:xfrm rot="2150259">
                <a:off x="8408218" y="2008610"/>
                <a:ext cx="393004" cy="393004"/>
              </a:xfrm>
              <a:prstGeom prst="pie">
                <a:avLst>
                  <a:gd name="adj1" fmla="val 5699893"/>
                  <a:gd name="adj2" fmla="val 12313574"/>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2" name="Google Shape;122;p8"/>
            <p:cNvGrpSpPr/>
            <p:nvPr/>
          </p:nvGrpSpPr>
          <p:grpSpPr>
            <a:xfrm>
              <a:off x="6790514" y="118857"/>
              <a:ext cx="548700" cy="548700"/>
              <a:chOff x="6790514" y="118857"/>
              <a:chExt cx="548700" cy="548700"/>
            </a:xfrm>
          </p:grpSpPr>
          <p:sp>
            <p:nvSpPr>
              <p:cNvPr id="123" name="Google Shape;123;p8"/>
              <p:cNvSpPr/>
              <p:nvPr/>
            </p:nvSpPr>
            <p:spPr>
              <a:xfrm rot="2150259">
                <a:off x="6868362" y="196705"/>
                <a:ext cx="393004" cy="393004"/>
              </a:xfrm>
              <a:prstGeom prst="ellipse">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8"/>
              <p:cNvSpPr/>
              <p:nvPr/>
            </p:nvSpPr>
            <p:spPr>
              <a:xfrm rot="2150259">
                <a:off x="6868362" y="196705"/>
                <a:ext cx="393004" cy="393004"/>
              </a:xfrm>
              <a:prstGeom prst="pie">
                <a:avLst>
                  <a:gd name="adj1" fmla="val 5699893"/>
                  <a:gd name="adj2" fmla="val 12313574"/>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25" name="Google Shape;125;p8"/>
          <p:cNvSpPr txBox="1">
            <a:spLocks noGrp="1"/>
          </p:cNvSpPr>
          <p:nvPr>
            <p:ph type="title"/>
          </p:nvPr>
        </p:nvSpPr>
        <p:spPr>
          <a:xfrm>
            <a:off x="824000" y="763600"/>
            <a:ext cx="5857800" cy="3573300"/>
          </a:xfrm>
          <a:prstGeom prst="rect">
            <a:avLst/>
          </a:prstGeom>
        </p:spPr>
        <p:txBody>
          <a:bodyPr spcFirstLastPara="1" wrap="square" lIns="91425" tIns="91425" rIns="91425" bIns="91425" anchor="ctr" anchorCtr="0"/>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126" name="Google Shape;126;p8"/>
          <p:cNvSpPr txBox="1">
            <a:spLocks noGrp="1"/>
          </p:cNvSpPr>
          <p:nvPr>
            <p:ph type="sldNum" idx="12"/>
          </p:nvPr>
        </p:nvSpPr>
        <p:spPr>
          <a:xfrm>
            <a:off x="8451046" y="4736976"/>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429563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ction title and description" preserve="1">
  <p:cSld name="Section title and description">
    <p:spTree>
      <p:nvGrpSpPr>
        <p:cNvPr id="1" name="Shape 127"/>
        <p:cNvGrpSpPr/>
        <p:nvPr/>
      </p:nvGrpSpPr>
      <p:grpSpPr>
        <a:xfrm>
          <a:off x="0" y="0"/>
          <a:ext cx="0" cy="0"/>
          <a:chOff x="0" y="0"/>
          <a:chExt cx="0" cy="0"/>
        </a:xfrm>
      </p:grpSpPr>
      <p:grpSp>
        <p:nvGrpSpPr>
          <p:cNvPr id="128" name="Google Shape;128;p9"/>
          <p:cNvGrpSpPr/>
          <p:nvPr/>
        </p:nvGrpSpPr>
        <p:grpSpPr>
          <a:xfrm>
            <a:off x="625966" y="299376"/>
            <a:ext cx="999312" cy="999312"/>
            <a:chOff x="348199" y="179450"/>
            <a:chExt cx="1116300" cy="1116300"/>
          </a:xfrm>
        </p:grpSpPr>
        <p:sp>
          <p:nvSpPr>
            <p:cNvPr id="129" name="Google Shape;129;p9"/>
            <p:cNvSpPr/>
            <p:nvPr/>
          </p:nvSpPr>
          <p:spPr>
            <a:xfrm rot="-5400000">
              <a:off x="574557" y="405788"/>
              <a:ext cx="663600" cy="6636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9"/>
            <p:cNvSpPr/>
            <p:nvPr/>
          </p:nvSpPr>
          <p:spPr>
            <a:xfrm rot="-5400000">
              <a:off x="348199" y="179450"/>
              <a:ext cx="1116300" cy="11163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1" name="Google Shape;131;p9"/>
          <p:cNvSpPr txBox="1">
            <a:spLocks noGrp="1"/>
          </p:cNvSpPr>
          <p:nvPr>
            <p:ph type="title"/>
          </p:nvPr>
        </p:nvSpPr>
        <p:spPr>
          <a:xfrm>
            <a:off x="1303800" y="598575"/>
            <a:ext cx="3430500" cy="1990200"/>
          </a:xfrm>
          <a:prstGeom prst="rect">
            <a:avLst/>
          </a:prstGeom>
          <a:ln w="9525" cap="flat" cmpd="sng">
            <a:solidFill>
              <a:schemeClr val="lt1"/>
            </a:solidFill>
            <a:prstDash val="solid"/>
            <a:round/>
            <a:headEnd type="none" w="sm" len="sm"/>
            <a:tailEnd type="none" w="sm" len="sm"/>
          </a:ln>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32" name="Google Shape;132;p9"/>
          <p:cNvSpPr txBox="1">
            <a:spLocks noGrp="1"/>
          </p:cNvSpPr>
          <p:nvPr>
            <p:ph type="subTitle" idx="1"/>
          </p:nvPr>
        </p:nvSpPr>
        <p:spPr>
          <a:xfrm>
            <a:off x="1303800" y="2743203"/>
            <a:ext cx="3430500" cy="726000"/>
          </a:xfrm>
          <a:prstGeom prst="rect">
            <a:avLst/>
          </a:prstGeom>
          <a:ln w="9525" cap="flat" cmpd="sng">
            <a:solidFill>
              <a:schemeClr val="lt1"/>
            </a:solidFill>
            <a:prstDash val="solid"/>
            <a:round/>
            <a:headEnd type="none" w="sm" len="sm"/>
            <a:tailEnd type="none" w="sm" len="sm"/>
          </a:ln>
        </p:spPr>
        <p:txBody>
          <a:bodyPr spcFirstLastPara="1" wrap="square" lIns="91425" tIns="91425" rIns="91425" bIns="91425" anchor="t" anchorCtr="0"/>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a:endParaRPr/>
          </a:p>
        </p:txBody>
      </p:sp>
      <p:sp>
        <p:nvSpPr>
          <p:cNvPr id="133" name="Google Shape;133;p9"/>
          <p:cNvSpPr txBox="1">
            <a:spLocks noGrp="1"/>
          </p:cNvSpPr>
          <p:nvPr>
            <p:ph type="body" idx="2"/>
          </p:nvPr>
        </p:nvSpPr>
        <p:spPr>
          <a:xfrm>
            <a:off x="4903700" y="661000"/>
            <a:ext cx="3430500" cy="3870600"/>
          </a:xfrm>
          <a:prstGeom prst="rect">
            <a:avLst/>
          </a:prstGeom>
          <a:ln w="9525" cap="flat" cmpd="sng">
            <a:solidFill>
              <a:schemeClr val="lt1"/>
            </a:solidFill>
            <a:prstDash val="solid"/>
            <a:round/>
            <a:headEnd type="none" w="sm" len="sm"/>
            <a:tailEnd type="none" w="sm" len="sm"/>
          </a:ln>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134" name="Google Shape;134;p9"/>
          <p:cNvSpPr txBox="1">
            <a:spLocks noGrp="1"/>
          </p:cNvSpPr>
          <p:nvPr>
            <p:ph type="sldNum" idx="12"/>
          </p:nvPr>
        </p:nvSpPr>
        <p:spPr>
          <a:xfrm>
            <a:off x="8451046" y="4736976"/>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0400406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aption" preserve="1">
  <p:cSld name="Caption">
    <p:spTree>
      <p:nvGrpSpPr>
        <p:cNvPr id="1" name="Shape 135"/>
        <p:cNvGrpSpPr/>
        <p:nvPr/>
      </p:nvGrpSpPr>
      <p:grpSpPr>
        <a:xfrm>
          <a:off x="0" y="0"/>
          <a:ext cx="0" cy="0"/>
          <a:chOff x="0" y="0"/>
          <a:chExt cx="0" cy="0"/>
        </a:xfrm>
      </p:grpSpPr>
      <p:grpSp>
        <p:nvGrpSpPr>
          <p:cNvPr id="136" name="Google Shape;136;p10"/>
          <p:cNvGrpSpPr/>
          <p:nvPr/>
        </p:nvGrpSpPr>
        <p:grpSpPr>
          <a:xfrm>
            <a:off x="713373" y="3847119"/>
            <a:ext cx="825392" cy="825392"/>
            <a:chOff x="348199" y="179450"/>
            <a:chExt cx="1116300" cy="1116300"/>
          </a:xfrm>
        </p:grpSpPr>
        <p:sp>
          <p:nvSpPr>
            <p:cNvPr id="137" name="Google Shape;137;p10"/>
            <p:cNvSpPr/>
            <p:nvPr/>
          </p:nvSpPr>
          <p:spPr>
            <a:xfrm rot="-5400000">
              <a:off x="574557" y="405788"/>
              <a:ext cx="663600" cy="6636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0"/>
            <p:cNvSpPr/>
            <p:nvPr/>
          </p:nvSpPr>
          <p:spPr>
            <a:xfrm rot="-5400000">
              <a:off x="348199" y="179450"/>
              <a:ext cx="1116300" cy="11163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9" name="Google Shape;139;p10"/>
          <p:cNvSpPr txBox="1">
            <a:spLocks noGrp="1"/>
          </p:cNvSpPr>
          <p:nvPr>
            <p:ph type="body" idx="1"/>
          </p:nvPr>
        </p:nvSpPr>
        <p:spPr>
          <a:xfrm>
            <a:off x="1303800" y="4138975"/>
            <a:ext cx="5843100" cy="534900"/>
          </a:xfrm>
          <a:prstGeom prst="rect">
            <a:avLst/>
          </a:prstGeom>
        </p:spPr>
        <p:txBody>
          <a:bodyPr spcFirstLastPara="1" wrap="square" lIns="91425" tIns="91425" rIns="91425" bIns="91425" anchor="t" anchorCtr="0"/>
          <a:lstStyle>
            <a:lvl1pPr marL="457200" lvl="0" indent="-228600">
              <a:lnSpc>
                <a:spcPct val="100000"/>
              </a:lnSpc>
              <a:spcBef>
                <a:spcPts val="0"/>
              </a:spcBef>
              <a:spcAft>
                <a:spcPts val="0"/>
              </a:spcAft>
              <a:buSzPts val="1300"/>
              <a:buNone/>
              <a:defRPr/>
            </a:lvl1pPr>
          </a:lstStyle>
          <a:p>
            <a:endParaRPr/>
          </a:p>
        </p:txBody>
      </p:sp>
      <p:sp>
        <p:nvSpPr>
          <p:cNvPr id="140" name="Google Shape;140;p10"/>
          <p:cNvSpPr txBox="1">
            <a:spLocks noGrp="1"/>
          </p:cNvSpPr>
          <p:nvPr>
            <p:ph type="sldNum" idx="12"/>
          </p:nvPr>
        </p:nvSpPr>
        <p:spPr>
          <a:xfrm>
            <a:off x="8451046" y="4736976"/>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2801740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ig number" preserve="1">
  <p:cSld name="Big number">
    <p:bg>
      <p:bgPr>
        <a:solidFill>
          <a:schemeClr val="accent3"/>
        </a:solidFill>
        <a:effectLst/>
      </p:bgPr>
    </p:bg>
    <p:spTree>
      <p:nvGrpSpPr>
        <p:cNvPr id="1" name="Shape 141"/>
        <p:cNvGrpSpPr/>
        <p:nvPr/>
      </p:nvGrpSpPr>
      <p:grpSpPr>
        <a:xfrm>
          <a:off x="0" y="0"/>
          <a:ext cx="0" cy="0"/>
          <a:chOff x="0" y="0"/>
          <a:chExt cx="0" cy="0"/>
        </a:xfrm>
      </p:grpSpPr>
      <p:grpSp>
        <p:nvGrpSpPr>
          <p:cNvPr id="142" name="Google Shape;142;p11"/>
          <p:cNvGrpSpPr/>
          <p:nvPr/>
        </p:nvGrpSpPr>
        <p:grpSpPr>
          <a:xfrm>
            <a:off x="52" y="4099200"/>
            <a:ext cx="9144036" cy="1044300"/>
            <a:chOff x="52" y="4099200"/>
            <a:chExt cx="9144036" cy="1044300"/>
          </a:xfrm>
        </p:grpSpPr>
        <p:grpSp>
          <p:nvGrpSpPr>
            <p:cNvPr id="143" name="Google Shape;143;p11"/>
            <p:cNvGrpSpPr/>
            <p:nvPr/>
          </p:nvGrpSpPr>
          <p:grpSpPr>
            <a:xfrm>
              <a:off x="52" y="4309200"/>
              <a:ext cx="231622" cy="834300"/>
              <a:chOff x="2688737" y="4301380"/>
              <a:chExt cx="231900" cy="834300"/>
            </a:xfrm>
          </p:grpSpPr>
          <p:sp>
            <p:nvSpPr>
              <p:cNvPr id="144" name="Google Shape;144;p11"/>
              <p:cNvSpPr/>
              <p:nvPr/>
            </p:nvSpPr>
            <p:spPr>
              <a:xfrm flipH="1">
                <a:off x="2688737" y="4720780"/>
                <a:ext cx="2319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1"/>
              <p:cNvSpPr/>
              <p:nvPr/>
            </p:nvSpPr>
            <p:spPr>
              <a:xfrm flipH="1">
                <a:off x="2688737" y="4301380"/>
                <a:ext cx="2319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1"/>
              <p:cNvSpPr/>
              <p:nvPr/>
            </p:nvSpPr>
            <p:spPr>
              <a:xfrm flipH="1">
                <a:off x="2688737" y="4511080"/>
                <a:ext cx="2319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1"/>
              <p:cNvSpPr/>
              <p:nvPr/>
            </p:nvSpPr>
            <p:spPr>
              <a:xfrm flipH="1">
                <a:off x="2688737" y="4930480"/>
                <a:ext cx="2319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8" name="Google Shape;148;p11"/>
            <p:cNvGrpSpPr/>
            <p:nvPr/>
          </p:nvGrpSpPr>
          <p:grpSpPr>
            <a:xfrm>
              <a:off x="371406" y="4099200"/>
              <a:ext cx="231622" cy="1044300"/>
              <a:chOff x="2688737" y="4091380"/>
              <a:chExt cx="231900" cy="1044300"/>
            </a:xfrm>
          </p:grpSpPr>
          <p:sp>
            <p:nvSpPr>
              <p:cNvPr id="149" name="Google Shape;149;p11"/>
              <p:cNvSpPr/>
              <p:nvPr/>
            </p:nvSpPr>
            <p:spPr>
              <a:xfrm flipH="1">
                <a:off x="2688737" y="4720780"/>
                <a:ext cx="2319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1"/>
              <p:cNvSpPr/>
              <p:nvPr/>
            </p:nvSpPr>
            <p:spPr>
              <a:xfrm flipH="1">
                <a:off x="2688737" y="4301380"/>
                <a:ext cx="2319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1"/>
              <p:cNvSpPr/>
              <p:nvPr/>
            </p:nvSpPr>
            <p:spPr>
              <a:xfrm flipH="1">
                <a:off x="2688737" y="4511080"/>
                <a:ext cx="2319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1"/>
              <p:cNvSpPr/>
              <p:nvPr/>
            </p:nvSpPr>
            <p:spPr>
              <a:xfrm flipH="1">
                <a:off x="2688737" y="4091380"/>
                <a:ext cx="231900" cy="104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1"/>
              <p:cNvSpPr/>
              <p:nvPr/>
            </p:nvSpPr>
            <p:spPr>
              <a:xfrm flipH="1">
                <a:off x="2688737" y="4930480"/>
                <a:ext cx="2319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 name="Google Shape;154;p11"/>
            <p:cNvGrpSpPr/>
            <p:nvPr/>
          </p:nvGrpSpPr>
          <p:grpSpPr>
            <a:xfrm>
              <a:off x="742761" y="4309200"/>
              <a:ext cx="231622" cy="834300"/>
              <a:chOff x="2688737" y="4301380"/>
              <a:chExt cx="231900" cy="834300"/>
            </a:xfrm>
          </p:grpSpPr>
          <p:sp>
            <p:nvSpPr>
              <p:cNvPr id="155" name="Google Shape;155;p11"/>
              <p:cNvSpPr/>
              <p:nvPr/>
            </p:nvSpPr>
            <p:spPr>
              <a:xfrm flipH="1">
                <a:off x="2688737" y="4720780"/>
                <a:ext cx="2319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1"/>
              <p:cNvSpPr/>
              <p:nvPr/>
            </p:nvSpPr>
            <p:spPr>
              <a:xfrm flipH="1">
                <a:off x="2688737" y="4301380"/>
                <a:ext cx="2319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1"/>
              <p:cNvSpPr/>
              <p:nvPr/>
            </p:nvSpPr>
            <p:spPr>
              <a:xfrm flipH="1">
                <a:off x="2688737" y="4511080"/>
                <a:ext cx="2319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1"/>
              <p:cNvSpPr/>
              <p:nvPr/>
            </p:nvSpPr>
            <p:spPr>
              <a:xfrm flipH="1">
                <a:off x="2688737" y="4930480"/>
                <a:ext cx="2319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 name="Google Shape;159;p11"/>
            <p:cNvGrpSpPr/>
            <p:nvPr/>
          </p:nvGrpSpPr>
          <p:grpSpPr>
            <a:xfrm>
              <a:off x="1114115" y="4518900"/>
              <a:ext cx="231622" cy="624600"/>
              <a:chOff x="2688737" y="4511080"/>
              <a:chExt cx="231900" cy="624600"/>
            </a:xfrm>
          </p:grpSpPr>
          <p:sp>
            <p:nvSpPr>
              <p:cNvPr id="160" name="Google Shape;160;p11"/>
              <p:cNvSpPr/>
              <p:nvPr/>
            </p:nvSpPr>
            <p:spPr>
              <a:xfrm flipH="1">
                <a:off x="2688737" y="4720780"/>
                <a:ext cx="2319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1"/>
              <p:cNvSpPr/>
              <p:nvPr/>
            </p:nvSpPr>
            <p:spPr>
              <a:xfrm flipH="1">
                <a:off x="2688737" y="4511080"/>
                <a:ext cx="2319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1"/>
              <p:cNvSpPr/>
              <p:nvPr/>
            </p:nvSpPr>
            <p:spPr>
              <a:xfrm flipH="1">
                <a:off x="2688737" y="4930480"/>
                <a:ext cx="2319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3" name="Google Shape;163;p11"/>
            <p:cNvGrpSpPr/>
            <p:nvPr/>
          </p:nvGrpSpPr>
          <p:grpSpPr>
            <a:xfrm>
              <a:off x="1856753" y="4099200"/>
              <a:ext cx="231600" cy="1044300"/>
              <a:chOff x="1856753" y="4099200"/>
              <a:chExt cx="231600" cy="1044300"/>
            </a:xfrm>
          </p:grpSpPr>
          <p:sp>
            <p:nvSpPr>
              <p:cNvPr id="164" name="Google Shape;164;p11"/>
              <p:cNvSpPr/>
              <p:nvPr/>
            </p:nvSpPr>
            <p:spPr>
              <a:xfrm flipH="1">
                <a:off x="1856753"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1"/>
              <p:cNvSpPr/>
              <p:nvPr/>
            </p:nvSpPr>
            <p:spPr>
              <a:xfrm flipH="1">
                <a:off x="1856753"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1"/>
              <p:cNvSpPr/>
              <p:nvPr/>
            </p:nvSpPr>
            <p:spPr>
              <a:xfrm flipH="1">
                <a:off x="1856753"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1"/>
              <p:cNvSpPr/>
              <p:nvPr/>
            </p:nvSpPr>
            <p:spPr>
              <a:xfrm flipH="1">
                <a:off x="1856753" y="4099200"/>
                <a:ext cx="231600" cy="104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1"/>
              <p:cNvSpPr/>
              <p:nvPr/>
            </p:nvSpPr>
            <p:spPr>
              <a:xfrm flipH="1">
                <a:off x="1856753"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9" name="Google Shape;169;p11"/>
            <p:cNvGrpSpPr/>
            <p:nvPr/>
          </p:nvGrpSpPr>
          <p:grpSpPr>
            <a:xfrm>
              <a:off x="2228107" y="4309200"/>
              <a:ext cx="231600" cy="834300"/>
              <a:chOff x="2228107" y="4309200"/>
              <a:chExt cx="231600" cy="834300"/>
            </a:xfrm>
          </p:grpSpPr>
          <p:sp>
            <p:nvSpPr>
              <p:cNvPr id="170" name="Google Shape;170;p11"/>
              <p:cNvSpPr/>
              <p:nvPr/>
            </p:nvSpPr>
            <p:spPr>
              <a:xfrm flipH="1">
                <a:off x="2228107"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1"/>
              <p:cNvSpPr/>
              <p:nvPr/>
            </p:nvSpPr>
            <p:spPr>
              <a:xfrm flipH="1">
                <a:off x="2228107"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1"/>
              <p:cNvSpPr/>
              <p:nvPr/>
            </p:nvSpPr>
            <p:spPr>
              <a:xfrm flipH="1">
                <a:off x="2228107"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1"/>
              <p:cNvSpPr/>
              <p:nvPr/>
            </p:nvSpPr>
            <p:spPr>
              <a:xfrm flipH="1">
                <a:off x="2228107"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4" name="Google Shape;174;p11"/>
            <p:cNvGrpSpPr/>
            <p:nvPr/>
          </p:nvGrpSpPr>
          <p:grpSpPr>
            <a:xfrm>
              <a:off x="2599462" y="4518900"/>
              <a:ext cx="231600" cy="624600"/>
              <a:chOff x="2599462" y="4518900"/>
              <a:chExt cx="231600" cy="624600"/>
            </a:xfrm>
          </p:grpSpPr>
          <p:sp>
            <p:nvSpPr>
              <p:cNvPr id="175" name="Google Shape;175;p11"/>
              <p:cNvSpPr/>
              <p:nvPr/>
            </p:nvSpPr>
            <p:spPr>
              <a:xfrm flipH="1">
                <a:off x="2599462"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1"/>
              <p:cNvSpPr/>
              <p:nvPr/>
            </p:nvSpPr>
            <p:spPr>
              <a:xfrm flipH="1">
                <a:off x="2599462"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1"/>
              <p:cNvSpPr/>
              <p:nvPr/>
            </p:nvSpPr>
            <p:spPr>
              <a:xfrm flipH="1">
                <a:off x="2599462"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8" name="Google Shape;178;p11"/>
            <p:cNvGrpSpPr/>
            <p:nvPr/>
          </p:nvGrpSpPr>
          <p:grpSpPr>
            <a:xfrm>
              <a:off x="3342171" y="4099200"/>
              <a:ext cx="231600" cy="1044300"/>
              <a:chOff x="3342171" y="4099200"/>
              <a:chExt cx="231600" cy="1044300"/>
            </a:xfrm>
          </p:grpSpPr>
          <p:sp>
            <p:nvSpPr>
              <p:cNvPr id="179" name="Google Shape;179;p11"/>
              <p:cNvSpPr/>
              <p:nvPr/>
            </p:nvSpPr>
            <p:spPr>
              <a:xfrm flipH="1">
                <a:off x="3342171"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1"/>
              <p:cNvSpPr/>
              <p:nvPr/>
            </p:nvSpPr>
            <p:spPr>
              <a:xfrm flipH="1">
                <a:off x="3342171"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1"/>
              <p:cNvSpPr/>
              <p:nvPr/>
            </p:nvSpPr>
            <p:spPr>
              <a:xfrm flipH="1">
                <a:off x="3342171"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1"/>
              <p:cNvSpPr/>
              <p:nvPr/>
            </p:nvSpPr>
            <p:spPr>
              <a:xfrm flipH="1">
                <a:off x="3342171" y="4099200"/>
                <a:ext cx="231600" cy="104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1"/>
              <p:cNvSpPr/>
              <p:nvPr/>
            </p:nvSpPr>
            <p:spPr>
              <a:xfrm flipH="1">
                <a:off x="3342171"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4" name="Google Shape;184;p11"/>
            <p:cNvGrpSpPr/>
            <p:nvPr/>
          </p:nvGrpSpPr>
          <p:grpSpPr>
            <a:xfrm>
              <a:off x="3713525" y="4309200"/>
              <a:ext cx="231600" cy="834300"/>
              <a:chOff x="3713525" y="4309200"/>
              <a:chExt cx="231600" cy="834300"/>
            </a:xfrm>
          </p:grpSpPr>
          <p:sp>
            <p:nvSpPr>
              <p:cNvPr id="185" name="Google Shape;185;p11"/>
              <p:cNvSpPr/>
              <p:nvPr/>
            </p:nvSpPr>
            <p:spPr>
              <a:xfrm flipH="1">
                <a:off x="3713525"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1"/>
              <p:cNvSpPr/>
              <p:nvPr/>
            </p:nvSpPr>
            <p:spPr>
              <a:xfrm flipH="1">
                <a:off x="3713525"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1"/>
              <p:cNvSpPr/>
              <p:nvPr/>
            </p:nvSpPr>
            <p:spPr>
              <a:xfrm flipH="1">
                <a:off x="3713525"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11"/>
              <p:cNvSpPr/>
              <p:nvPr/>
            </p:nvSpPr>
            <p:spPr>
              <a:xfrm flipH="1">
                <a:off x="3713525"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9" name="Google Shape;189;p11"/>
            <p:cNvGrpSpPr/>
            <p:nvPr/>
          </p:nvGrpSpPr>
          <p:grpSpPr>
            <a:xfrm>
              <a:off x="1485398" y="4309200"/>
              <a:ext cx="231600" cy="834300"/>
              <a:chOff x="1485398" y="4309200"/>
              <a:chExt cx="231600" cy="834300"/>
            </a:xfrm>
          </p:grpSpPr>
          <p:sp>
            <p:nvSpPr>
              <p:cNvPr id="190" name="Google Shape;190;p11"/>
              <p:cNvSpPr/>
              <p:nvPr/>
            </p:nvSpPr>
            <p:spPr>
              <a:xfrm flipH="1">
                <a:off x="1485398"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11"/>
              <p:cNvSpPr/>
              <p:nvPr/>
            </p:nvSpPr>
            <p:spPr>
              <a:xfrm flipH="1">
                <a:off x="1485398"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1"/>
              <p:cNvSpPr/>
              <p:nvPr/>
            </p:nvSpPr>
            <p:spPr>
              <a:xfrm flipH="1">
                <a:off x="1485398"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1"/>
              <p:cNvSpPr/>
              <p:nvPr/>
            </p:nvSpPr>
            <p:spPr>
              <a:xfrm flipH="1">
                <a:off x="1485398"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4" name="Google Shape;194;p11"/>
            <p:cNvGrpSpPr/>
            <p:nvPr/>
          </p:nvGrpSpPr>
          <p:grpSpPr>
            <a:xfrm>
              <a:off x="4084879" y="4518900"/>
              <a:ext cx="231600" cy="624600"/>
              <a:chOff x="4084879" y="4518900"/>
              <a:chExt cx="231600" cy="624600"/>
            </a:xfrm>
          </p:grpSpPr>
          <p:sp>
            <p:nvSpPr>
              <p:cNvPr id="195" name="Google Shape;195;p11"/>
              <p:cNvSpPr/>
              <p:nvPr/>
            </p:nvSpPr>
            <p:spPr>
              <a:xfrm flipH="1">
                <a:off x="4084879"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1"/>
              <p:cNvSpPr/>
              <p:nvPr/>
            </p:nvSpPr>
            <p:spPr>
              <a:xfrm flipH="1">
                <a:off x="4084879"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1"/>
              <p:cNvSpPr/>
              <p:nvPr/>
            </p:nvSpPr>
            <p:spPr>
              <a:xfrm flipH="1">
                <a:off x="4084879"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8" name="Google Shape;198;p11"/>
            <p:cNvGrpSpPr/>
            <p:nvPr/>
          </p:nvGrpSpPr>
          <p:grpSpPr>
            <a:xfrm>
              <a:off x="2970816" y="4309200"/>
              <a:ext cx="231600" cy="834300"/>
              <a:chOff x="2970816" y="4309200"/>
              <a:chExt cx="231600" cy="834300"/>
            </a:xfrm>
          </p:grpSpPr>
          <p:sp>
            <p:nvSpPr>
              <p:cNvPr id="199" name="Google Shape;199;p11"/>
              <p:cNvSpPr/>
              <p:nvPr/>
            </p:nvSpPr>
            <p:spPr>
              <a:xfrm flipH="1">
                <a:off x="2970816"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1"/>
              <p:cNvSpPr/>
              <p:nvPr/>
            </p:nvSpPr>
            <p:spPr>
              <a:xfrm flipH="1">
                <a:off x="2970816"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1"/>
              <p:cNvSpPr/>
              <p:nvPr/>
            </p:nvSpPr>
            <p:spPr>
              <a:xfrm flipH="1">
                <a:off x="2970816"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1"/>
              <p:cNvSpPr/>
              <p:nvPr/>
            </p:nvSpPr>
            <p:spPr>
              <a:xfrm flipH="1">
                <a:off x="2970816"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3" name="Google Shape;203;p11"/>
            <p:cNvGrpSpPr/>
            <p:nvPr/>
          </p:nvGrpSpPr>
          <p:grpSpPr>
            <a:xfrm>
              <a:off x="4456234" y="4309200"/>
              <a:ext cx="231600" cy="834300"/>
              <a:chOff x="4456234" y="4309200"/>
              <a:chExt cx="231600" cy="834300"/>
            </a:xfrm>
          </p:grpSpPr>
          <p:sp>
            <p:nvSpPr>
              <p:cNvPr id="204" name="Google Shape;204;p11"/>
              <p:cNvSpPr/>
              <p:nvPr/>
            </p:nvSpPr>
            <p:spPr>
              <a:xfrm flipH="1">
                <a:off x="4456234"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1"/>
              <p:cNvSpPr/>
              <p:nvPr/>
            </p:nvSpPr>
            <p:spPr>
              <a:xfrm flipH="1">
                <a:off x="4456234"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1"/>
              <p:cNvSpPr/>
              <p:nvPr/>
            </p:nvSpPr>
            <p:spPr>
              <a:xfrm flipH="1">
                <a:off x="4456234"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1"/>
              <p:cNvSpPr/>
              <p:nvPr/>
            </p:nvSpPr>
            <p:spPr>
              <a:xfrm flipH="1">
                <a:off x="4456234"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8" name="Google Shape;208;p11"/>
            <p:cNvGrpSpPr/>
            <p:nvPr/>
          </p:nvGrpSpPr>
          <p:grpSpPr>
            <a:xfrm>
              <a:off x="4827588" y="4099200"/>
              <a:ext cx="231600" cy="1044300"/>
              <a:chOff x="4827588" y="4099200"/>
              <a:chExt cx="231600" cy="1044300"/>
            </a:xfrm>
          </p:grpSpPr>
          <p:sp>
            <p:nvSpPr>
              <p:cNvPr id="209" name="Google Shape;209;p11"/>
              <p:cNvSpPr/>
              <p:nvPr/>
            </p:nvSpPr>
            <p:spPr>
              <a:xfrm flipH="1">
                <a:off x="4827588"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11"/>
              <p:cNvSpPr/>
              <p:nvPr/>
            </p:nvSpPr>
            <p:spPr>
              <a:xfrm flipH="1">
                <a:off x="4827588"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1"/>
              <p:cNvSpPr/>
              <p:nvPr/>
            </p:nvSpPr>
            <p:spPr>
              <a:xfrm flipH="1">
                <a:off x="4827588"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1"/>
              <p:cNvSpPr/>
              <p:nvPr/>
            </p:nvSpPr>
            <p:spPr>
              <a:xfrm flipH="1">
                <a:off x="4827588" y="4099200"/>
                <a:ext cx="231600" cy="104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11"/>
              <p:cNvSpPr/>
              <p:nvPr/>
            </p:nvSpPr>
            <p:spPr>
              <a:xfrm flipH="1">
                <a:off x="4827588"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4" name="Google Shape;214;p11"/>
            <p:cNvGrpSpPr/>
            <p:nvPr/>
          </p:nvGrpSpPr>
          <p:grpSpPr>
            <a:xfrm>
              <a:off x="5198943" y="4309200"/>
              <a:ext cx="231600" cy="834300"/>
              <a:chOff x="5198943" y="4309200"/>
              <a:chExt cx="231600" cy="834300"/>
            </a:xfrm>
          </p:grpSpPr>
          <p:sp>
            <p:nvSpPr>
              <p:cNvPr id="215" name="Google Shape;215;p11"/>
              <p:cNvSpPr/>
              <p:nvPr/>
            </p:nvSpPr>
            <p:spPr>
              <a:xfrm flipH="1">
                <a:off x="5198943"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11"/>
              <p:cNvSpPr/>
              <p:nvPr/>
            </p:nvSpPr>
            <p:spPr>
              <a:xfrm flipH="1">
                <a:off x="5198943"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11"/>
              <p:cNvSpPr/>
              <p:nvPr/>
            </p:nvSpPr>
            <p:spPr>
              <a:xfrm flipH="1">
                <a:off x="5198943"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11"/>
              <p:cNvSpPr/>
              <p:nvPr/>
            </p:nvSpPr>
            <p:spPr>
              <a:xfrm flipH="1">
                <a:off x="5198943"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9" name="Google Shape;219;p11"/>
            <p:cNvGrpSpPr/>
            <p:nvPr/>
          </p:nvGrpSpPr>
          <p:grpSpPr>
            <a:xfrm>
              <a:off x="5570297" y="4518900"/>
              <a:ext cx="231600" cy="624600"/>
              <a:chOff x="5570297" y="4518900"/>
              <a:chExt cx="231600" cy="624600"/>
            </a:xfrm>
          </p:grpSpPr>
          <p:sp>
            <p:nvSpPr>
              <p:cNvPr id="220" name="Google Shape;220;p11"/>
              <p:cNvSpPr/>
              <p:nvPr/>
            </p:nvSpPr>
            <p:spPr>
              <a:xfrm flipH="1">
                <a:off x="5570297"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11"/>
              <p:cNvSpPr/>
              <p:nvPr/>
            </p:nvSpPr>
            <p:spPr>
              <a:xfrm flipH="1">
                <a:off x="5570297"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11"/>
              <p:cNvSpPr/>
              <p:nvPr/>
            </p:nvSpPr>
            <p:spPr>
              <a:xfrm flipH="1">
                <a:off x="5570297"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3" name="Google Shape;223;p11"/>
            <p:cNvGrpSpPr/>
            <p:nvPr/>
          </p:nvGrpSpPr>
          <p:grpSpPr>
            <a:xfrm>
              <a:off x="5941652" y="4309200"/>
              <a:ext cx="231600" cy="834300"/>
              <a:chOff x="5941652" y="4309200"/>
              <a:chExt cx="231600" cy="834300"/>
            </a:xfrm>
          </p:grpSpPr>
          <p:sp>
            <p:nvSpPr>
              <p:cNvPr id="224" name="Google Shape;224;p11"/>
              <p:cNvSpPr/>
              <p:nvPr/>
            </p:nvSpPr>
            <p:spPr>
              <a:xfrm flipH="1">
                <a:off x="5941652"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11"/>
              <p:cNvSpPr/>
              <p:nvPr/>
            </p:nvSpPr>
            <p:spPr>
              <a:xfrm flipH="1">
                <a:off x="5941652"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11"/>
              <p:cNvSpPr/>
              <p:nvPr/>
            </p:nvSpPr>
            <p:spPr>
              <a:xfrm flipH="1">
                <a:off x="5941652"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1"/>
              <p:cNvSpPr/>
              <p:nvPr/>
            </p:nvSpPr>
            <p:spPr>
              <a:xfrm flipH="1">
                <a:off x="5941652"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8" name="Google Shape;228;p11"/>
            <p:cNvGrpSpPr/>
            <p:nvPr/>
          </p:nvGrpSpPr>
          <p:grpSpPr>
            <a:xfrm>
              <a:off x="6313006" y="4099200"/>
              <a:ext cx="231600" cy="1044300"/>
              <a:chOff x="6313006" y="4099200"/>
              <a:chExt cx="231600" cy="1044300"/>
            </a:xfrm>
          </p:grpSpPr>
          <p:sp>
            <p:nvSpPr>
              <p:cNvPr id="229" name="Google Shape;229;p11"/>
              <p:cNvSpPr/>
              <p:nvPr/>
            </p:nvSpPr>
            <p:spPr>
              <a:xfrm flipH="1">
                <a:off x="6313006"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1"/>
              <p:cNvSpPr/>
              <p:nvPr/>
            </p:nvSpPr>
            <p:spPr>
              <a:xfrm flipH="1">
                <a:off x="6313006"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11"/>
              <p:cNvSpPr/>
              <p:nvPr/>
            </p:nvSpPr>
            <p:spPr>
              <a:xfrm flipH="1">
                <a:off x="6313006"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11"/>
              <p:cNvSpPr/>
              <p:nvPr/>
            </p:nvSpPr>
            <p:spPr>
              <a:xfrm flipH="1">
                <a:off x="6313006" y="4099200"/>
                <a:ext cx="231600" cy="104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1"/>
              <p:cNvSpPr/>
              <p:nvPr/>
            </p:nvSpPr>
            <p:spPr>
              <a:xfrm flipH="1">
                <a:off x="6313006"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4" name="Google Shape;234;p11"/>
            <p:cNvGrpSpPr/>
            <p:nvPr/>
          </p:nvGrpSpPr>
          <p:grpSpPr>
            <a:xfrm>
              <a:off x="6684361" y="4309200"/>
              <a:ext cx="231600" cy="834300"/>
              <a:chOff x="6684361" y="4309200"/>
              <a:chExt cx="231600" cy="834300"/>
            </a:xfrm>
          </p:grpSpPr>
          <p:sp>
            <p:nvSpPr>
              <p:cNvPr id="235" name="Google Shape;235;p11"/>
              <p:cNvSpPr/>
              <p:nvPr/>
            </p:nvSpPr>
            <p:spPr>
              <a:xfrm flipH="1">
                <a:off x="6684361"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1"/>
              <p:cNvSpPr/>
              <p:nvPr/>
            </p:nvSpPr>
            <p:spPr>
              <a:xfrm flipH="1">
                <a:off x="6684361"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11"/>
              <p:cNvSpPr/>
              <p:nvPr/>
            </p:nvSpPr>
            <p:spPr>
              <a:xfrm flipH="1">
                <a:off x="6684361"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11"/>
              <p:cNvSpPr/>
              <p:nvPr/>
            </p:nvSpPr>
            <p:spPr>
              <a:xfrm flipH="1">
                <a:off x="6684361"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9" name="Google Shape;239;p11"/>
            <p:cNvGrpSpPr/>
            <p:nvPr/>
          </p:nvGrpSpPr>
          <p:grpSpPr>
            <a:xfrm>
              <a:off x="7055715" y="4518900"/>
              <a:ext cx="231600" cy="624600"/>
              <a:chOff x="7055715" y="4518900"/>
              <a:chExt cx="231600" cy="624600"/>
            </a:xfrm>
          </p:grpSpPr>
          <p:sp>
            <p:nvSpPr>
              <p:cNvPr id="240" name="Google Shape;240;p11"/>
              <p:cNvSpPr/>
              <p:nvPr/>
            </p:nvSpPr>
            <p:spPr>
              <a:xfrm flipH="1">
                <a:off x="7055715"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1"/>
              <p:cNvSpPr/>
              <p:nvPr/>
            </p:nvSpPr>
            <p:spPr>
              <a:xfrm flipH="1">
                <a:off x="7055715"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1"/>
              <p:cNvSpPr/>
              <p:nvPr/>
            </p:nvSpPr>
            <p:spPr>
              <a:xfrm flipH="1">
                <a:off x="7055715"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3" name="Google Shape;243;p11"/>
            <p:cNvGrpSpPr/>
            <p:nvPr/>
          </p:nvGrpSpPr>
          <p:grpSpPr>
            <a:xfrm>
              <a:off x="7798424" y="4099200"/>
              <a:ext cx="231600" cy="1044300"/>
              <a:chOff x="7798424" y="4099200"/>
              <a:chExt cx="231600" cy="1044300"/>
            </a:xfrm>
          </p:grpSpPr>
          <p:sp>
            <p:nvSpPr>
              <p:cNvPr id="244" name="Google Shape;244;p11"/>
              <p:cNvSpPr/>
              <p:nvPr/>
            </p:nvSpPr>
            <p:spPr>
              <a:xfrm flipH="1">
                <a:off x="7798424"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11"/>
              <p:cNvSpPr/>
              <p:nvPr/>
            </p:nvSpPr>
            <p:spPr>
              <a:xfrm flipH="1">
                <a:off x="7798424"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11"/>
              <p:cNvSpPr/>
              <p:nvPr/>
            </p:nvSpPr>
            <p:spPr>
              <a:xfrm flipH="1">
                <a:off x="7798424"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11"/>
              <p:cNvSpPr/>
              <p:nvPr/>
            </p:nvSpPr>
            <p:spPr>
              <a:xfrm flipH="1">
                <a:off x="7798424" y="4099200"/>
                <a:ext cx="231600" cy="104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11"/>
              <p:cNvSpPr/>
              <p:nvPr/>
            </p:nvSpPr>
            <p:spPr>
              <a:xfrm flipH="1">
                <a:off x="7798424"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9" name="Google Shape;249;p11"/>
            <p:cNvGrpSpPr/>
            <p:nvPr/>
          </p:nvGrpSpPr>
          <p:grpSpPr>
            <a:xfrm>
              <a:off x="8169779" y="4309200"/>
              <a:ext cx="231600" cy="834300"/>
              <a:chOff x="8169779" y="4309200"/>
              <a:chExt cx="231600" cy="834300"/>
            </a:xfrm>
          </p:grpSpPr>
          <p:sp>
            <p:nvSpPr>
              <p:cNvPr id="250" name="Google Shape;250;p11"/>
              <p:cNvSpPr/>
              <p:nvPr/>
            </p:nvSpPr>
            <p:spPr>
              <a:xfrm flipH="1">
                <a:off x="8169779"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11"/>
              <p:cNvSpPr/>
              <p:nvPr/>
            </p:nvSpPr>
            <p:spPr>
              <a:xfrm flipH="1">
                <a:off x="8169779"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11"/>
              <p:cNvSpPr/>
              <p:nvPr/>
            </p:nvSpPr>
            <p:spPr>
              <a:xfrm flipH="1">
                <a:off x="8169779"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11"/>
              <p:cNvSpPr/>
              <p:nvPr/>
            </p:nvSpPr>
            <p:spPr>
              <a:xfrm flipH="1">
                <a:off x="8169779"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4" name="Google Shape;254;p11"/>
            <p:cNvGrpSpPr/>
            <p:nvPr/>
          </p:nvGrpSpPr>
          <p:grpSpPr>
            <a:xfrm>
              <a:off x="7427070" y="4309200"/>
              <a:ext cx="231600" cy="834300"/>
              <a:chOff x="7427070" y="4309200"/>
              <a:chExt cx="231600" cy="834300"/>
            </a:xfrm>
          </p:grpSpPr>
          <p:sp>
            <p:nvSpPr>
              <p:cNvPr id="255" name="Google Shape;255;p11"/>
              <p:cNvSpPr/>
              <p:nvPr/>
            </p:nvSpPr>
            <p:spPr>
              <a:xfrm flipH="1">
                <a:off x="7427070"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11"/>
              <p:cNvSpPr/>
              <p:nvPr/>
            </p:nvSpPr>
            <p:spPr>
              <a:xfrm flipH="1">
                <a:off x="7427070"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11"/>
              <p:cNvSpPr/>
              <p:nvPr/>
            </p:nvSpPr>
            <p:spPr>
              <a:xfrm flipH="1">
                <a:off x="7427070"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11"/>
              <p:cNvSpPr/>
              <p:nvPr/>
            </p:nvSpPr>
            <p:spPr>
              <a:xfrm flipH="1">
                <a:off x="7427070"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9" name="Google Shape;259;p11"/>
            <p:cNvGrpSpPr/>
            <p:nvPr/>
          </p:nvGrpSpPr>
          <p:grpSpPr>
            <a:xfrm>
              <a:off x="8541133" y="4518900"/>
              <a:ext cx="231600" cy="624600"/>
              <a:chOff x="8541133" y="4518900"/>
              <a:chExt cx="231600" cy="624600"/>
            </a:xfrm>
          </p:grpSpPr>
          <p:sp>
            <p:nvSpPr>
              <p:cNvPr id="260" name="Google Shape;260;p11"/>
              <p:cNvSpPr/>
              <p:nvPr/>
            </p:nvSpPr>
            <p:spPr>
              <a:xfrm flipH="1">
                <a:off x="8541133"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1"/>
              <p:cNvSpPr/>
              <p:nvPr/>
            </p:nvSpPr>
            <p:spPr>
              <a:xfrm flipH="1">
                <a:off x="8541133"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1"/>
              <p:cNvSpPr/>
              <p:nvPr/>
            </p:nvSpPr>
            <p:spPr>
              <a:xfrm flipH="1">
                <a:off x="8541133"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3" name="Google Shape;263;p11"/>
            <p:cNvGrpSpPr/>
            <p:nvPr/>
          </p:nvGrpSpPr>
          <p:grpSpPr>
            <a:xfrm>
              <a:off x="8912488" y="4309200"/>
              <a:ext cx="231600" cy="834300"/>
              <a:chOff x="8912488" y="4309200"/>
              <a:chExt cx="231600" cy="834300"/>
            </a:xfrm>
          </p:grpSpPr>
          <p:sp>
            <p:nvSpPr>
              <p:cNvPr id="264" name="Google Shape;264;p11"/>
              <p:cNvSpPr/>
              <p:nvPr/>
            </p:nvSpPr>
            <p:spPr>
              <a:xfrm flipH="1">
                <a:off x="8912488"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11"/>
              <p:cNvSpPr/>
              <p:nvPr/>
            </p:nvSpPr>
            <p:spPr>
              <a:xfrm flipH="1">
                <a:off x="8912488"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11"/>
              <p:cNvSpPr/>
              <p:nvPr/>
            </p:nvSpPr>
            <p:spPr>
              <a:xfrm flipH="1">
                <a:off x="8912488"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11"/>
              <p:cNvSpPr/>
              <p:nvPr/>
            </p:nvSpPr>
            <p:spPr>
              <a:xfrm flipH="1">
                <a:off x="8912488"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68" name="Google Shape;268;p11"/>
          <p:cNvSpPr txBox="1">
            <a:spLocks noGrp="1"/>
          </p:cNvSpPr>
          <p:nvPr>
            <p:ph type="title" hasCustomPrompt="1"/>
          </p:nvPr>
        </p:nvSpPr>
        <p:spPr>
          <a:xfrm>
            <a:off x="1388625" y="772725"/>
            <a:ext cx="6366900" cy="1863300"/>
          </a:xfrm>
          <a:prstGeom prst="rect">
            <a:avLst/>
          </a:prstGeom>
        </p:spPr>
        <p:txBody>
          <a:bodyPr spcFirstLastPara="1" wrap="square" lIns="91425" tIns="91425" rIns="91425" bIns="91425" anchor="ctr" anchorCtr="0"/>
          <a:lstStyle>
            <a:lvl1pPr lvl="0" algn="ctr">
              <a:spcBef>
                <a:spcPts val="0"/>
              </a:spcBef>
              <a:spcAft>
                <a:spcPts val="0"/>
              </a:spcAft>
              <a:buClr>
                <a:schemeClr val="lt1"/>
              </a:buClr>
              <a:buSzPts val="8000"/>
              <a:buNone/>
              <a:defRPr sz="8000">
                <a:solidFill>
                  <a:schemeClr val="lt1"/>
                </a:solidFill>
              </a:defRPr>
            </a:lvl1pPr>
            <a:lvl2pPr lvl="1" algn="ctr">
              <a:spcBef>
                <a:spcPts val="0"/>
              </a:spcBef>
              <a:spcAft>
                <a:spcPts val="0"/>
              </a:spcAft>
              <a:buClr>
                <a:schemeClr val="lt1"/>
              </a:buClr>
              <a:buSzPts val="8000"/>
              <a:buNone/>
              <a:defRPr sz="8000">
                <a:solidFill>
                  <a:schemeClr val="lt1"/>
                </a:solidFill>
              </a:defRPr>
            </a:lvl2pPr>
            <a:lvl3pPr lvl="2" algn="ctr">
              <a:spcBef>
                <a:spcPts val="0"/>
              </a:spcBef>
              <a:spcAft>
                <a:spcPts val="0"/>
              </a:spcAft>
              <a:buClr>
                <a:schemeClr val="lt1"/>
              </a:buClr>
              <a:buSzPts val="8000"/>
              <a:buNone/>
              <a:defRPr sz="8000">
                <a:solidFill>
                  <a:schemeClr val="lt1"/>
                </a:solidFill>
              </a:defRPr>
            </a:lvl3pPr>
            <a:lvl4pPr lvl="3" algn="ctr">
              <a:spcBef>
                <a:spcPts val="0"/>
              </a:spcBef>
              <a:spcAft>
                <a:spcPts val="0"/>
              </a:spcAft>
              <a:buClr>
                <a:schemeClr val="lt1"/>
              </a:buClr>
              <a:buSzPts val="8000"/>
              <a:buNone/>
              <a:defRPr sz="8000">
                <a:solidFill>
                  <a:schemeClr val="lt1"/>
                </a:solidFill>
              </a:defRPr>
            </a:lvl4pPr>
            <a:lvl5pPr lvl="4" algn="ctr">
              <a:spcBef>
                <a:spcPts val="0"/>
              </a:spcBef>
              <a:spcAft>
                <a:spcPts val="0"/>
              </a:spcAft>
              <a:buClr>
                <a:schemeClr val="lt1"/>
              </a:buClr>
              <a:buSzPts val="8000"/>
              <a:buNone/>
              <a:defRPr sz="8000">
                <a:solidFill>
                  <a:schemeClr val="lt1"/>
                </a:solidFill>
              </a:defRPr>
            </a:lvl5pPr>
            <a:lvl6pPr lvl="5" algn="ctr">
              <a:spcBef>
                <a:spcPts val="0"/>
              </a:spcBef>
              <a:spcAft>
                <a:spcPts val="0"/>
              </a:spcAft>
              <a:buClr>
                <a:schemeClr val="lt1"/>
              </a:buClr>
              <a:buSzPts val="8000"/>
              <a:buNone/>
              <a:defRPr sz="8000">
                <a:solidFill>
                  <a:schemeClr val="lt1"/>
                </a:solidFill>
              </a:defRPr>
            </a:lvl6pPr>
            <a:lvl7pPr lvl="6" algn="ctr">
              <a:spcBef>
                <a:spcPts val="0"/>
              </a:spcBef>
              <a:spcAft>
                <a:spcPts val="0"/>
              </a:spcAft>
              <a:buClr>
                <a:schemeClr val="lt1"/>
              </a:buClr>
              <a:buSzPts val="8000"/>
              <a:buNone/>
              <a:defRPr sz="8000">
                <a:solidFill>
                  <a:schemeClr val="lt1"/>
                </a:solidFill>
              </a:defRPr>
            </a:lvl7pPr>
            <a:lvl8pPr lvl="7" algn="ctr">
              <a:spcBef>
                <a:spcPts val="0"/>
              </a:spcBef>
              <a:spcAft>
                <a:spcPts val="0"/>
              </a:spcAft>
              <a:buClr>
                <a:schemeClr val="lt1"/>
              </a:buClr>
              <a:buSzPts val="8000"/>
              <a:buNone/>
              <a:defRPr sz="8000">
                <a:solidFill>
                  <a:schemeClr val="lt1"/>
                </a:solidFill>
              </a:defRPr>
            </a:lvl8pPr>
            <a:lvl9pPr lvl="8" algn="ctr">
              <a:spcBef>
                <a:spcPts val="0"/>
              </a:spcBef>
              <a:spcAft>
                <a:spcPts val="0"/>
              </a:spcAft>
              <a:buClr>
                <a:schemeClr val="lt1"/>
              </a:buClr>
              <a:buSzPts val="8000"/>
              <a:buNone/>
              <a:defRPr sz="8000">
                <a:solidFill>
                  <a:schemeClr val="lt1"/>
                </a:solidFill>
              </a:defRPr>
            </a:lvl9pPr>
          </a:lstStyle>
          <a:p>
            <a:r>
              <a:t>xx%</a:t>
            </a:r>
          </a:p>
        </p:txBody>
      </p:sp>
      <p:sp>
        <p:nvSpPr>
          <p:cNvPr id="269" name="Google Shape;269;p11"/>
          <p:cNvSpPr txBox="1">
            <a:spLocks noGrp="1"/>
          </p:cNvSpPr>
          <p:nvPr>
            <p:ph type="body" idx="1"/>
          </p:nvPr>
        </p:nvSpPr>
        <p:spPr>
          <a:xfrm>
            <a:off x="1388625" y="2712300"/>
            <a:ext cx="6366900" cy="1111200"/>
          </a:xfrm>
          <a:prstGeom prst="rect">
            <a:avLst/>
          </a:prstGeom>
        </p:spPr>
        <p:txBody>
          <a:bodyPr spcFirstLastPara="1" wrap="square" lIns="91425" tIns="91425" rIns="91425" bIns="91425" anchor="t" anchorCtr="0"/>
          <a:lstStyle>
            <a:lvl1pPr marL="457200" lvl="0" indent="-311150" algn="ctr">
              <a:spcBef>
                <a:spcPts val="0"/>
              </a:spcBef>
              <a:spcAft>
                <a:spcPts val="0"/>
              </a:spcAft>
              <a:buClr>
                <a:schemeClr val="lt1"/>
              </a:buClr>
              <a:buSzPts val="1300"/>
              <a:buChar char="●"/>
              <a:defRPr>
                <a:solidFill>
                  <a:schemeClr val="lt1"/>
                </a:solidFill>
              </a:defRPr>
            </a:lvl1pPr>
            <a:lvl2pPr marL="914400" lvl="1" indent="-298450" algn="ctr">
              <a:spcBef>
                <a:spcPts val="1600"/>
              </a:spcBef>
              <a:spcAft>
                <a:spcPts val="0"/>
              </a:spcAft>
              <a:buClr>
                <a:schemeClr val="lt1"/>
              </a:buClr>
              <a:buSzPts val="1100"/>
              <a:buChar char="○"/>
              <a:defRPr>
                <a:solidFill>
                  <a:schemeClr val="lt1"/>
                </a:solidFill>
              </a:defRPr>
            </a:lvl2pPr>
            <a:lvl3pPr marL="1371600" lvl="2" indent="-298450" algn="ctr">
              <a:spcBef>
                <a:spcPts val="1600"/>
              </a:spcBef>
              <a:spcAft>
                <a:spcPts val="0"/>
              </a:spcAft>
              <a:buClr>
                <a:schemeClr val="lt1"/>
              </a:buClr>
              <a:buSzPts val="1100"/>
              <a:buChar char="■"/>
              <a:defRPr>
                <a:solidFill>
                  <a:schemeClr val="lt1"/>
                </a:solidFill>
              </a:defRPr>
            </a:lvl3pPr>
            <a:lvl4pPr marL="1828800" lvl="3" indent="-298450" algn="ctr">
              <a:spcBef>
                <a:spcPts val="1600"/>
              </a:spcBef>
              <a:spcAft>
                <a:spcPts val="0"/>
              </a:spcAft>
              <a:buClr>
                <a:schemeClr val="lt1"/>
              </a:buClr>
              <a:buSzPts val="1100"/>
              <a:buChar char="●"/>
              <a:defRPr>
                <a:solidFill>
                  <a:schemeClr val="lt1"/>
                </a:solidFill>
              </a:defRPr>
            </a:lvl4pPr>
            <a:lvl5pPr marL="2286000" lvl="4" indent="-298450" algn="ctr">
              <a:spcBef>
                <a:spcPts val="1600"/>
              </a:spcBef>
              <a:spcAft>
                <a:spcPts val="0"/>
              </a:spcAft>
              <a:buClr>
                <a:schemeClr val="lt1"/>
              </a:buClr>
              <a:buSzPts val="1100"/>
              <a:buChar char="○"/>
              <a:defRPr>
                <a:solidFill>
                  <a:schemeClr val="lt1"/>
                </a:solidFill>
              </a:defRPr>
            </a:lvl5pPr>
            <a:lvl6pPr marL="2743200" lvl="5" indent="-298450" algn="ctr">
              <a:spcBef>
                <a:spcPts val="1600"/>
              </a:spcBef>
              <a:spcAft>
                <a:spcPts val="0"/>
              </a:spcAft>
              <a:buClr>
                <a:schemeClr val="lt1"/>
              </a:buClr>
              <a:buSzPts val="1100"/>
              <a:buChar char="■"/>
              <a:defRPr>
                <a:solidFill>
                  <a:schemeClr val="lt1"/>
                </a:solidFill>
              </a:defRPr>
            </a:lvl6pPr>
            <a:lvl7pPr marL="3200400" lvl="6" indent="-298450" algn="ctr">
              <a:spcBef>
                <a:spcPts val="1600"/>
              </a:spcBef>
              <a:spcAft>
                <a:spcPts val="0"/>
              </a:spcAft>
              <a:buClr>
                <a:schemeClr val="lt1"/>
              </a:buClr>
              <a:buSzPts val="1100"/>
              <a:buChar char="●"/>
              <a:defRPr>
                <a:solidFill>
                  <a:schemeClr val="lt1"/>
                </a:solidFill>
              </a:defRPr>
            </a:lvl7pPr>
            <a:lvl8pPr marL="3657600" lvl="7" indent="-298450" algn="ctr">
              <a:spcBef>
                <a:spcPts val="1600"/>
              </a:spcBef>
              <a:spcAft>
                <a:spcPts val="0"/>
              </a:spcAft>
              <a:buClr>
                <a:schemeClr val="lt1"/>
              </a:buClr>
              <a:buSzPts val="1100"/>
              <a:buChar char="○"/>
              <a:defRPr>
                <a:solidFill>
                  <a:schemeClr val="lt1"/>
                </a:solidFill>
              </a:defRPr>
            </a:lvl8pPr>
            <a:lvl9pPr marL="4114800" lvl="8" indent="-298450" algn="ctr">
              <a:spcBef>
                <a:spcPts val="1600"/>
              </a:spcBef>
              <a:spcAft>
                <a:spcPts val="1600"/>
              </a:spcAft>
              <a:buClr>
                <a:schemeClr val="lt1"/>
              </a:buClr>
              <a:buSzPts val="1100"/>
              <a:buChar char="■"/>
              <a:defRPr>
                <a:solidFill>
                  <a:schemeClr val="lt1"/>
                </a:solidFill>
              </a:defRPr>
            </a:lvl9pPr>
          </a:lstStyle>
          <a:p>
            <a:endParaRPr/>
          </a:p>
        </p:txBody>
      </p:sp>
      <p:sp>
        <p:nvSpPr>
          <p:cNvPr id="270" name="Google Shape;270;p11"/>
          <p:cNvSpPr txBox="1">
            <a:spLocks noGrp="1"/>
          </p:cNvSpPr>
          <p:nvPr>
            <p:ph type="sldNum" idx="12"/>
          </p:nvPr>
        </p:nvSpPr>
        <p:spPr>
          <a:xfrm>
            <a:off x="8451046" y="4736976"/>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714873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84"/>
        <p:cNvGrpSpPr/>
        <p:nvPr/>
      </p:nvGrpSpPr>
      <p:grpSpPr>
        <a:xfrm>
          <a:off x="0" y="0"/>
          <a:ext cx="0" cy="0"/>
          <a:chOff x="0" y="0"/>
          <a:chExt cx="0" cy="0"/>
        </a:xfrm>
      </p:grpSpPr>
      <p:grpSp>
        <p:nvGrpSpPr>
          <p:cNvPr id="85" name="Google Shape;85;p4"/>
          <p:cNvGrpSpPr/>
          <p:nvPr/>
        </p:nvGrpSpPr>
        <p:grpSpPr>
          <a:xfrm>
            <a:off x="625966" y="299376"/>
            <a:ext cx="999312" cy="999312"/>
            <a:chOff x="348199" y="179450"/>
            <a:chExt cx="1116300" cy="1116300"/>
          </a:xfrm>
        </p:grpSpPr>
        <p:sp>
          <p:nvSpPr>
            <p:cNvPr id="86" name="Google Shape;86;p4"/>
            <p:cNvSpPr/>
            <p:nvPr/>
          </p:nvSpPr>
          <p:spPr>
            <a:xfrm rot="-5400000">
              <a:off x="574557" y="405788"/>
              <a:ext cx="663600" cy="6636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4"/>
            <p:cNvSpPr/>
            <p:nvPr/>
          </p:nvSpPr>
          <p:spPr>
            <a:xfrm rot="-5400000">
              <a:off x="348199" y="179450"/>
              <a:ext cx="1116300" cy="11163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 name="Google Shape;88;p4"/>
          <p:cNvSpPr txBox="1">
            <a:spLocks noGrp="1"/>
          </p:cNvSpPr>
          <p:nvPr>
            <p:ph type="title"/>
          </p:nvPr>
        </p:nvSpPr>
        <p:spPr>
          <a:xfrm>
            <a:off x="1303800" y="598575"/>
            <a:ext cx="7030500" cy="9993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89" name="Google Shape;89;p4"/>
          <p:cNvSpPr txBox="1">
            <a:spLocks noGrp="1"/>
          </p:cNvSpPr>
          <p:nvPr>
            <p:ph type="body" idx="1"/>
          </p:nvPr>
        </p:nvSpPr>
        <p:spPr>
          <a:xfrm>
            <a:off x="1303800" y="1990050"/>
            <a:ext cx="7030500" cy="25416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90" name="Google Shape;90;p4"/>
          <p:cNvSpPr txBox="1">
            <a:spLocks noGrp="1"/>
          </p:cNvSpPr>
          <p:nvPr>
            <p:ph type="sldNum" idx="12"/>
          </p:nvPr>
        </p:nvSpPr>
        <p:spPr>
          <a:xfrm>
            <a:off x="8451046" y="4736976"/>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pic>
        <p:nvPicPr>
          <p:cNvPr id="10" name="Picture 8" descr="A close up of a logo&#10;&#10;Description generated with very high confidence">
            <a:extLst>
              <a:ext uri="{FF2B5EF4-FFF2-40B4-BE49-F238E27FC236}">
                <a16:creationId xmlns:a16="http://schemas.microsoft.com/office/drawing/2014/main" id="{671C1239-09B4-4804-A5CE-52B8818B4D80}"/>
              </a:ext>
            </a:extLst>
          </p:cNvPr>
          <p:cNvPicPr>
            <a:picLocks noChangeAspect="1"/>
          </p:cNvPicPr>
          <p:nvPr userDrawn="1"/>
        </p:nvPicPr>
        <p:blipFill>
          <a:blip r:embed="rId2"/>
          <a:stretch>
            <a:fillRect/>
          </a:stretch>
        </p:blipFill>
        <p:spPr>
          <a:xfrm>
            <a:off x="6352805" y="4822644"/>
            <a:ext cx="2646941" cy="222263"/>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71"/>
        <p:cNvGrpSpPr/>
        <p:nvPr/>
      </p:nvGrpSpPr>
      <p:grpSpPr>
        <a:xfrm>
          <a:off x="0" y="0"/>
          <a:ext cx="0" cy="0"/>
          <a:chOff x="0" y="0"/>
          <a:chExt cx="0" cy="0"/>
        </a:xfrm>
      </p:grpSpPr>
      <p:sp>
        <p:nvSpPr>
          <p:cNvPr id="272" name="Google Shape;272;p12"/>
          <p:cNvSpPr txBox="1">
            <a:spLocks noGrp="1"/>
          </p:cNvSpPr>
          <p:nvPr>
            <p:ph type="sldNum" idx="12"/>
          </p:nvPr>
        </p:nvSpPr>
        <p:spPr>
          <a:xfrm>
            <a:off x="8451046" y="4736976"/>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716427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91"/>
        <p:cNvGrpSpPr/>
        <p:nvPr/>
      </p:nvGrpSpPr>
      <p:grpSpPr>
        <a:xfrm>
          <a:off x="0" y="0"/>
          <a:ext cx="0" cy="0"/>
          <a:chOff x="0" y="0"/>
          <a:chExt cx="0" cy="0"/>
        </a:xfrm>
      </p:grpSpPr>
      <p:grpSp>
        <p:nvGrpSpPr>
          <p:cNvPr id="92" name="Google Shape;92;p5"/>
          <p:cNvGrpSpPr/>
          <p:nvPr/>
        </p:nvGrpSpPr>
        <p:grpSpPr>
          <a:xfrm>
            <a:off x="625966" y="299376"/>
            <a:ext cx="999312" cy="999312"/>
            <a:chOff x="348199" y="179450"/>
            <a:chExt cx="1116300" cy="1116300"/>
          </a:xfrm>
        </p:grpSpPr>
        <p:sp>
          <p:nvSpPr>
            <p:cNvPr id="93" name="Google Shape;93;p5"/>
            <p:cNvSpPr/>
            <p:nvPr/>
          </p:nvSpPr>
          <p:spPr>
            <a:xfrm rot="-5400000">
              <a:off x="574557" y="405788"/>
              <a:ext cx="663600" cy="6636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5"/>
            <p:cNvSpPr/>
            <p:nvPr/>
          </p:nvSpPr>
          <p:spPr>
            <a:xfrm rot="-5400000">
              <a:off x="348199" y="179450"/>
              <a:ext cx="1116300" cy="11163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5" name="Google Shape;95;p5"/>
          <p:cNvSpPr txBox="1">
            <a:spLocks noGrp="1"/>
          </p:cNvSpPr>
          <p:nvPr>
            <p:ph type="title"/>
          </p:nvPr>
        </p:nvSpPr>
        <p:spPr>
          <a:xfrm>
            <a:off x="1303800" y="598575"/>
            <a:ext cx="7030500" cy="9993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96" name="Google Shape;96;p5"/>
          <p:cNvSpPr txBox="1">
            <a:spLocks noGrp="1"/>
          </p:cNvSpPr>
          <p:nvPr>
            <p:ph type="body" idx="1"/>
          </p:nvPr>
        </p:nvSpPr>
        <p:spPr>
          <a:xfrm>
            <a:off x="1303800" y="1990050"/>
            <a:ext cx="3430500" cy="25416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97" name="Google Shape;97;p5"/>
          <p:cNvSpPr txBox="1">
            <a:spLocks noGrp="1"/>
          </p:cNvSpPr>
          <p:nvPr>
            <p:ph type="body" idx="2"/>
          </p:nvPr>
        </p:nvSpPr>
        <p:spPr>
          <a:xfrm>
            <a:off x="4903650" y="1990050"/>
            <a:ext cx="3430500" cy="25416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98" name="Google Shape;98;p5"/>
          <p:cNvSpPr txBox="1">
            <a:spLocks noGrp="1"/>
          </p:cNvSpPr>
          <p:nvPr>
            <p:ph type="sldNum" idx="12"/>
          </p:nvPr>
        </p:nvSpPr>
        <p:spPr>
          <a:xfrm>
            <a:off x="8451046" y="4736976"/>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9"/>
        <p:cNvGrpSpPr/>
        <p:nvPr/>
      </p:nvGrpSpPr>
      <p:grpSpPr>
        <a:xfrm>
          <a:off x="0" y="0"/>
          <a:ext cx="0" cy="0"/>
          <a:chOff x="0" y="0"/>
          <a:chExt cx="0" cy="0"/>
        </a:xfrm>
      </p:grpSpPr>
      <p:grpSp>
        <p:nvGrpSpPr>
          <p:cNvPr id="100" name="Google Shape;100;p6"/>
          <p:cNvGrpSpPr/>
          <p:nvPr/>
        </p:nvGrpSpPr>
        <p:grpSpPr>
          <a:xfrm>
            <a:off x="625966" y="299376"/>
            <a:ext cx="999312" cy="999312"/>
            <a:chOff x="348199" y="179450"/>
            <a:chExt cx="1116300" cy="1116300"/>
          </a:xfrm>
        </p:grpSpPr>
        <p:sp>
          <p:nvSpPr>
            <p:cNvPr id="101" name="Google Shape;101;p6"/>
            <p:cNvSpPr/>
            <p:nvPr/>
          </p:nvSpPr>
          <p:spPr>
            <a:xfrm rot="-5400000">
              <a:off x="574557" y="405788"/>
              <a:ext cx="663600" cy="6636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6"/>
            <p:cNvSpPr/>
            <p:nvPr/>
          </p:nvSpPr>
          <p:spPr>
            <a:xfrm rot="-5400000">
              <a:off x="348199" y="179450"/>
              <a:ext cx="1116300" cy="11163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3" name="Google Shape;103;p6"/>
          <p:cNvSpPr txBox="1">
            <a:spLocks noGrp="1"/>
          </p:cNvSpPr>
          <p:nvPr>
            <p:ph type="title"/>
          </p:nvPr>
        </p:nvSpPr>
        <p:spPr>
          <a:xfrm>
            <a:off x="1303800" y="598575"/>
            <a:ext cx="7030500" cy="9993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04" name="Google Shape;104;p6"/>
          <p:cNvSpPr txBox="1">
            <a:spLocks noGrp="1"/>
          </p:cNvSpPr>
          <p:nvPr>
            <p:ph type="sldNum" idx="12"/>
          </p:nvPr>
        </p:nvSpPr>
        <p:spPr>
          <a:xfrm>
            <a:off x="8451046" y="4736976"/>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05"/>
        <p:cNvGrpSpPr/>
        <p:nvPr/>
      </p:nvGrpSpPr>
      <p:grpSpPr>
        <a:xfrm>
          <a:off x="0" y="0"/>
          <a:ext cx="0" cy="0"/>
          <a:chOff x="0" y="0"/>
          <a:chExt cx="0" cy="0"/>
        </a:xfrm>
      </p:grpSpPr>
      <p:grpSp>
        <p:nvGrpSpPr>
          <p:cNvPr id="106" name="Google Shape;106;p7"/>
          <p:cNvGrpSpPr/>
          <p:nvPr/>
        </p:nvGrpSpPr>
        <p:grpSpPr>
          <a:xfrm>
            <a:off x="625966" y="299376"/>
            <a:ext cx="999312" cy="999312"/>
            <a:chOff x="348199" y="179450"/>
            <a:chExt cx="1116300" cy="1116300"/>
          </a:xfrm>
        </p:grpSpPr>
        <p:sp>
          <p:nvSpPr>
            <p:cNvPr id="107" name="Google Shape;107;p7"/>
            <p:cNvSpPr/>
            <p:nvPr/>
          </p:nvSpPr>
          <p:spPr>
            <a:xfrm rot="-5400000">
              <a:off x="574557" y="405788"/>
              <a:ext cx="663600" cy="6636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7"/>
            <p:cNvSpPr/>
            <p:nvPr/>
          </p:nvSpPr>
          <p:spPr>
            <a:xfrm rot="-5400000">
              <a:off x="348199" y="179450"/>
              <a:ext cx="1116300" cy="11163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9" name="Google Shape;109;p7"/>
          <p:cNvSpPr txBox="1">
            <a:spLocks noGrp="1"/>
          </p:cNvSpPr>
          <p:nvPr>
            <p:ph type="title"/>
          </p:nvPr>
        </p:nvSpPr>
        <p:spPr>
          <a:xfrm>
            <a:off x="1303800" y="598575"/>
            <a:ext cx="3312000" cy="15900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10" name="Google Shape;110;p7"/>
          <p:cNvSpPr txBox="1">
            <a:spLocks noGrp="1"/>
          </p:cNvSpPr>
          <p:nvPr>
            <p:ph type="body" idx="1"/>
          </p:nvPr>
        </p:nvSpPr>
        <p:spPr>
          <a:xfrm>
            <a:off x="1303800" y="2309675"/>
            <a:ext cx="3312000" cy="22218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111" name="Google Shape;111;p7"/>
          <p:cNvSpPr txBox="1">
            <a:spLocks noGrp="1"/>
          </p:cNvSpPr>
          <p:nvPr>
            <p:ph type="sldNum" idx="12"/>
          </p:nvPr>
        </p:nvSpPr>
        <p:spPr>
          <a:xfrm>
            <a:off x="8451046" y="4736976"/>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1"/>
        </a:solidFill>
        <a:effectLst/>
      </p:bgPr>
    </p:bg>
    <p:spTree>
      <p:nvGrpSpPr>
        <p:cNvPr id="1" name="Shape 112"/>
        <p:cNvGrpSpPr/>
        <p:nvPr/>
      </p:nvGrpSpPr>
      <p:grpSpPr>
        <a:xfrm>
          <a:off x="0" y="0"/>
          <a:ext cx="0" cy="0"/>
          <a:chOff x="0" y="0"/>
          <a:chExt cx="0" cy="0"/>
        </a:xfrm>
      </p:grpSpPr>
      <p:grpSp>
        <p:nvGrpSpPr>
          <p:cNvPr id="113" name="Google Shape;113;p8"/>
          <p:cNvGrpSpPr/>
          <p:nvPr/>
        </p:nvGrpSpPr>
        <p:grpSpPr>
          <a:xfrm>
            <a:off x="6866714" y="1306"/>
            <a:ext cx="2267451" cy="2601690"/>
            <a:chOff x="6790514" y="1306"/>
            <a:chExt cx="2267451" cy="2601690"/>
          </a:xfrm>
        </p:grpSpPr>
        <p:grpSp>
          <p:nvGrpSpPr>
            <p:cNvPr id="114" name="Google Shape;114;p8"/>
            <p:cNvGrpSpPr/>
            <p:nvPr/>
          </p:nvGrpSpPr>
          <p:grpSpPr>
            <a:xfrm>
              <a:off x="7067465" y="1306"/>
              <a:ext cx="1990500" cy="1990200"/>
              <a:chOff x="7067465" y="1306"/>
              <a:chExt cx="1990500" cy="1990200"/>
            </a:xfrm>
          </p:grpSpPr>
          <p:sp>
            <p:nvSpPr>
              <p:cNvPr id="115" name="Google Shape;115;p8"/>
              <p:cNvSpPr/>
              <p:nvPr/>
            </p:nvSpPr>
            <p:spPr>
              <a:xfrm rot="-8648551">
                <a:off x="7594313" y="527721"/>
                <a:ext cx="937226" cy="937226"/>
              </a:xfrm>
              <a:prstGeom prst="ellipse">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8"/>
              <p:cNvSpPr/>
              <p:nvPr/>
            </p:nvSpPr>
            <p:spPr>
              <a:xfrm rot="-8648551">
                <a:off x="7594313" y="527721"/>
                <a:ext cx="937226" cy="937226"/>
              </a:xfrm>
              <a:prstGeom prst="pie">
                <a:avLst>
                  <a:gd name="adj1" fmla="val 19376841"/>
                  <a:gd name="adj2" fmla="val 12313574"/>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8"/>
              <p:cNvSpPr/>
              <p:nvPr/>
            </p:nvSpPr>
            <p:spPr>
              <a:xfrm rot="-8649154">
                <a:off x="7349891" y="283705"/>
                <a:ext cx="1425647" cy="1425404"/>
              </a:xfrm>
              <a:prstGeom prst="ellipse">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8" name="Google Shape;118;p8"/>
            <p:cNvGrpSpPr/>
            <p:nvPr/>
          </p:nvGrpSpPr>
          <p:grpSpPr>
            <a:xfrm>
              <a:off x="8207126" y="1807996"/>
              <a:ext cx="795000" cy="795000"/>
              <a:chOff x="8207126" y="1807996"/>
              <a:chExt cx="795000" cy="795000"/>
            </a:xfrm>
          </p:grpSpPr>
          <p:sp>
            <p:nvSpPr>
              <p:cNvPr id="119" name="Google Shape;119;p8"/>
              <p:cNvSpPr/>
              <p:nvPr/>
            </p:nvSpPr>
            <p:spPr>
              <a:xfrm rot="2152054">
                <a:off x="8319942" y="1920813"/>
                <a:ext cx="569367" cy="569367"/>
              </a:xfrm>
              <a:prstGeom prst="ellipse">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8"/>
              <p:cNvSpPr/>
              <p:nvPr/>
            </p:nvSpPr>
            <p:spPr>
              <a:xfrm rot="2150259">
                <a:off x="8408218" y="2008610"/>
                <a:ext cx="393004" cy="393004"/>
              </a:xfrm>
              <a:prstGeom prst="ellipse">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8"/>
              <p:cNvSpPr/>
              <p:nvPr/>
            </p:nvSpPr>
            <p:spPr>
              <a:xfrm rot="2150259">
                <a:off x="8408218" y="2008610"/>
                <a:ext cx="393004" cy="393004"/>
              </a:xfrm>
              <a:prstGeom prst="pie">
                <a:avLst>
                  <a:gd name="adj1" fmla="val 5699893"/>
                  <a:gd name="adj2" fmla="val 12313574"/>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2" name="Google Shape;122;p8"/>
            <p:cNvGrpSpPr/>
            <p:nvPr/>
          </p:nvGrpSpPr>
          <p:grpSpPr>
            <a:xfrm>
              <a:off x="6790514" y="118857"/>
              <a:ext cx="548700" cy="548700"/>
              <a:chOff x="6790514" y="118857"/>
              <a:chExt cx="548700" cy="548700"/>
            </a:xfrm>
          </p:grpSpPr>
          <p:sp>
            <p:nvSpPr>
              <p:cNvPr id="123" name="Google Shape;123;p8"/>
              <p:cNvSpPr/>
              <p:nvPr/>
            </p:nvSpPr>
            <p:spPr>
              <a:xfrm rot="2150259">
                <a:off x="6868362" y="196705"/>
                <a:ext cx="393004" cy="393004"/>
              </a:xfrm>
              <a:prstGeom prst="ellipse">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8"/>
              <p:cNvSpPr/>
              <p:nvPr/>
            </p:nvSpPr>
            <p:spPr>
              <a:xfrm rot="2150259">
                <a:off x="6868362" y="196705"/>
                <a:ext cx="393004" cy="393004"/>
              </a:xfrm>
              <a:prstGeom prst="pie">
                <a:avLst>
                  <a:gd name="adj1" fmla="val 5699893"/>
                  <a:gd name="adj2" fmla="val 12313574"/>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25" name="Google Shape;125;p8"/>
          <p:cNvSpPr txBox="1">
            <a:spLocks noGrp="1"/>
          </p:cNvSpPr>
          <p:nvPr>
            <p:ph type="title"/>
          </p:nvPr>
        </p:nvSpPr>
        <p:spPr>
          <a:xfrm>
            <a:off x="824000" y="763600"/>
            <a:ext cx="5857800" cy="3573300"/>
          </a:xfrm>
          <a:prstGeom prst="rect">
            <a:avLst/>
          </a:prstGeom>
        </p:spPr>
        <p:txBody>
          <a:bodyPr spcFirstLastPara="1" wrap="square" lIns="91425" tIns="91425" rIns="91425" bIns="91425" anchor="ctr" anchorCtr="0"/>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126" name="Google Shape;126;p8"/>
          <p:cNvSpPr txBox="1">
            <a:spLocks noGrp="1"/>
          </p:cNvSpPr>
          <p:nvPr>
            <p:ph type="sldNum" idx="12"/>
          </p:nvPr>
        </p:nvSpPr>
        <p:spPr>
          <a:xfrm>
            <a:off x="8451046" y="4736976"/>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27"/>
        <p:cNvGrpSpPr/>
        <p:nvPr/>
      </p:nvGrpSpPr>
      <p:grpSpPr>
        <a:xfrm>
          <a:off x="0" y="0"/>
          <a:ext cx="0" cy="0"/>
          <a:chOff x="0" y="0"/>
          <a:chExt cx="0" cy="0"/>
        </a:xfrm>
      </p:grpSpPr>
      <p:grpSp>
        <p:nvGrpSpPr>
          <p:cNvPr id="128" name="Google Shape;128;p9"/>
          <p:cNvGrpSpPr/>
          <p:nvPr/>
        </p:nvGrpSpPr>
        <p:grpSpPr>
          <a:xfrm>
            <a:off x="625966" y="299376"/>
            <a:ext cx="999312" cy="999312"/>
            <a:chOff x="348199" y="179450"/>
            <a:chExt cx="1116300" cy="1116300"/>
          </a:xfrm>
        </p:grpSpPr>
        <p:sp>
          <p:nvSpPr>
            <p:cNvPr id="129" name="Google Shape;129;p9"/>
            <p:cNvSpPr/>
            <p:nvPr/>
          </p:nvSpPr>
          <p:spPr>
            <a:xfrm rot="-5400000">
              <a:off x="574557" y="405788"/>
              <a:ext cx="663600" cy="6636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9"/>
            <p:cNvSpPr/>
            <p:nvPr/>
          </p:nvSpPr>
          <p:spPr>
            <a:xfrm rot="-5400000">
              <a:off x="348199" y="179450"/>
              <a:ext cx="1116300" cy="11163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1" name="Google Shape;131;p9"/>
          <p:cNvSpPr txBox="1">
            <a:spLocks noGrp="1"/>
          </p:cNvSpPr>
          <p:nvPr>
            <p:ph type="title"/>
          </p:nvPr>
        </p:nvSpPr>
        <p:spPr>
          <a:xfrm>
            <a:off x="1303800" y="598575"/>
            <a:ext cx="3430500" cy="1990200"/>
          </a:xfrm>
          <a:prstGeom prst="rect">
            <a:avLst/>
          </a:prstGeom>
          <a:ln w="9525" cap="flat" cmpd="sng">
            <a:solidFill>
              <a:schemeClr val="lt1"/>
            </a:solidFill>
            <a:prstDash val="solid"/>
            <a:round/>
            <a:headEnd type="none" w="sm" len="sm"/>
            <a:tailEnd type="none" w="sm" len="sm"/>
          </a:ln>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32" name="Google Shape;132;p9"/>
          <p:cNvSpPr txBox="1">
            <a:spLocks noGrp="1"/>
          </p:cNvSpPr>
          <p:nvPr>
            <p:ph type="subTitle" idx="1"/>
          </p:nvPr>
        </p:nvSpPr>
        <p:spPr>
          <a:xfrm>
            <a:off x="1303800" y="2743203"/>
            <a:ext cx="3430500" cy="726000"/>
          </a:xfrm>
          <a:prstGeom prst="rect">
            <a:avLst/>
          </a:prstGeom>
          <a:ln w="9525" cap="flat" cmpd="sng">
            <a:solidFill>
              <a:schemeClr val="lt1"/>
            </a:solidFill>
            <a:prstDash val="solid"/>
            <a:round/>
            <a:headEnd type="none" w="sm" len="sm"/>
            <a:tailEnd type="none" w="sm" len="sm"/>
          </a:ln>
        </p:spPr>
        <p:txBody>
          <a:bodyPr spcFirstLastPara="1" wrap="square" lIns="91425" tIns="91425" rIns="91425" bIns="91425" anchor="t" anchorCtr="0"/>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a:endParaRPr/>
          </a:p>
        </p:txBody>
      </p:sp>
      <p:sp>
        <p:nvSpPr>
          <p:cNvPr id="133" name="Google Shape;133;p9"/>
          <p:cNvSpPr txBox="1">
            <a:spLocks noGrp="1"/>
          </p:cNvSpPr>
          <p:nvPr>
            <p:ph type="body" idx="2"/>
          </p:nvPr>
        </p:nvSpPr>
        <p:spPr>
          <a:xfrm>
            <a:off x="4903700" y="661000"/>
            <a:ext cx="3430500" cy="3870600"/>
          </a:xfrm>
          <a:prstGeom prst="rect">
            <a:avLst/>
          </a:prstGeom>
          <a:ln w="9525" cap="flat" cmpd="sng">
            <a:solidFill>
              <a:schemeClr val="lt1"/>
            </a:solidFill>
            <a:prstDash val="solid"/>
            <a:round/>
            <a:headEnd type="none" w="sm" len="sm"/>
            <a:tailEnd type="none" w="sm" len="sm"/>
          </a:ln>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134" name="Google Shape;134;p9"/>
          <p:cNvSpPr txBox="1">
            <a:spLocks noGrp="1"/>
          </p:cNvSpPr>
          <p:nvPr>
            <p:ph type="sldNum" idx="12"/>
          </p:nvPr>
        </p:nvSpPr>
        <p:spPr>
          <a:xfrm>
            <a:off x="8451046" y="4736976"/>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35"/>
        <p:cNvGrpSpPr/>
        <p:nvPr/>
      </p:nvGrpSpPr>
      <p:grpSpPr>
        <a:xfrm>
          <a:off x="0" y="0"/>
          <a:ext cx="0" cy="0"/>
          <a:chOff x="0" y="0"/>
          <a:chExt cx="0" cy="0"/>
        </a:xfrm>
      </p:grpSpPr>
      <p:grpSp>
        <p:nvGrpSpPr>
          <p:cNvPr id="136" name="Google Shape;136;p10"/>
          <p:cNvGrpSpPr/>
          <p:nvPr/>
        </p:nvGrpSpPr>
        <p:grpSpPr>
          <a:xfrm>
            <a:off x="713373" y="3847119"/>
            <a:ext cx="825392" cy="825392"/>
            <a:chOff x="348199" y="179450"/>
            <a:chExt cx="1116300" cy="1116300"/>
          </a:xfrm>
        </p:grpSpPr>
        <p:sp>
          <p:nvSpPr>
            <p:cNvPr id="137" name="Google Shape;137;p10"/>
            <p:cNvSpPr/>
            <p:nvPr/>
          </p:nvSpPr>
          <p:spPr>
            <a:xfrm rot="-5400000">
              <a:off x="574557" y="405788"/>
              <a:ext cx="663600" cy="6636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0"/>
            <p:cNvSpPr/>
            <p:nvPr/>
          </p:nvSpPr>
          <p:spPr>
            <a:xfrm rot="-5400000">
              <a:off x="348199" y="179450"/>
              <a:ext cx="1116300" cy="1116300"/>
            </a:xfrm>
            <a:prstGeom prst="pie">
              <a:avLst>
                <a:gd name="adj1" fmla="val 10792838"/>
                <a:gd name="adj2" fmla="val 16200000"/>
              </a:avLst>
            </a:prstGeom>
            <a:solidFill>
              <a:schemeClr val="dk2">
                <a:alpha val="1254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9" name="Google Shape;139;p10"/>
          <p:cNvSpPr txBox="1">
            <a:spLocks noGrp="1"/>
          </p:cNvSpPr>
          <p:nvPr>
            <p:ph type="body" idx="1"/>
          </p:nvPr>
        </p:nvSpPr>
        <p:spPr>
          <a:xfrm>
            <a:off x="1303800" y="4138975"/>
            <a:ext cx="5843100" cy="534900"/>
          </a:xfrm>
          <a:prstGeom prst="rect">
            <a:avLst/>
          </a:prstGeom>
        </p:spPr>
        <p:txBody>
          <a:bodyPr spcFirstLastPara="1" wrap="square" lIns="91425" tIns="91425" rIns="91425" bIns="91425" anchor="t" anchorCtr="0"/>
          <a:lstStyle>
            <a:lvl1pPr marL="457200" lvl="0" indent="-228600">
              <a:lnSpc>
                <a:spcPct val="100000"/>
              </a:lnSpc>
              <a:spcBef>
                <a:spcPts val="0"/>
              </a:spcBef>
              <a:spcAft>
                <a:spcPts val="0"/>
              </a:spcAft>
              <a:buSzPts val="1300"/>
              <a:buNone/>
              <a:defRPr/>
            </a:lvl1pPr>
          </a:lstStyle>
          <a:p>
            <a:endParaRPr/>
          </a:p>
        </p:txBody>
      </p:sp>
      <p:sp>
        <p:nvSpPr>
          <p:cNvPr id="140" name="Google Shape;140;p10"/>
          <p:cNvSpPr txBox="1">
            <a:spLocks noGrp="1"/>
          </p:cNvSpPr>
          <p:nvPr>
            <p:ph type="sldNum" idx="12"/>
          </p:nvPr>
        </p:nvSpPr>
        <p:spPr>
          <a:xfrm>
            <a:off x="8451046" y="4736976"/>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3"/>
        </a:solidFill>
        <a:effectLst/>
      </p:bgPr>
    </p:bg>
    <p:spTree>
      <p:nvGrpSpPr>
        <p:cNvPr id="1" name="Shape 141"/>
        <p:cNvGrpSpPr/>
        <p:nvPr/>
      </p:nvGrpSpPr>
      <p:grpSpPr>
        <a:xfrm>
          <a:off x="0" y="0"/>
          <a:ext cx="0" cy="0"/>
          <a:chOff x="0" y="0"/>
          <a:chExt cx="0" cy="0"/>
        </a:xfrm>
      </p:grpSpPr>
      <p:grpSp>
        <p:nvGrpSpPr>
          <p:cNvPr id="142" name="Google Shape;142;p11"/>
          <p:cNvGrpSpPr/>
          <p:nvPr/>
        </p:nvGrpSpPr>
        <p:grpSpPr>
          <a:xfrm>
            <a:off x="52" y="4099200"/>
            <a:ext cx="9144036" cy="1044300"/>
            <a:chOff x="52" y="4099200"/>
            <a:chExt cx="9144036" cy="1044300"/>
          </a:xfrm>
        </p:grpSpPr>
        <p:grpSp>
          <p:nvGrpSpPr>
            <p:cNvPr id="143" name="Google Shape;143;p11"/>
            <p:cNvGrpSpPr/>
            <p:nvPr/>
          </p:nvGrpSpPr>
          <p:grpSpPr>
            <a:xfrm>
              <a:off x="52" y="4309200"/>
              <a:ext cx="231622" cy="834300"/>
              <a:chOff x="2688737" y="4301380"/>
              <a:chExt cx="231900" cy="834300"/>
            </a:xfrm>
          </p:grpSpPr>
          <p:sp>
            <p:nvSpPr>
              <p:cNvPr id="144" name="Google Shape;144;p11"/>
              <p:cNvSpPr/>
              <p:nvPr/>
            </p:nvSpPr>
            <p:spPr>
              <a:xfrm flipH="1">
                <a:off x="2688737" y="4720780"/>
                <a:ext cx="2319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1"/>
              <p:cNvSpPr/>
              <p:nvPr/>
            </p:nvSpPr>
            <p:spPr>
              <a:xfrm flipH="1">
                <a:off x="2688737" y="4301380"/>
                <a:ext cx="2319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1"/>
              <p:cNvSpPr/>
              <p:nvPr/>
            </p:nvSpPr>
            <p:spPr>
              <a:xfrm flipH="1">
                <a:off x="2688737" y="4511080"/>
                <a:ext cx="2319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1"/>
              <p:cNvSpPr/>
              <p:nvPr/>
            </p:nvSpPr>
            <p:spPr>
              <a:xfrm flipH="1">
                <a:off x="2688737" y="4930480"/>
                <a:ext cx="2319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8" name="Google Shape;148;p11"/>
            <p:cNvGrpSpPr/>
            <p:nvPr/>
          </p:nvGrpSpPr>
          <p:grpSpPr>
            <a:xfrm>
              <a:off x="371406" y="4099200"/>
              <a:ext cx="231622" cy="1044300"/>
              <a:chOff x="2688737" y="4091380"/>
              <a:chExt cx="231900" cy="1044300"/>
            </a:xfrm>
          </p:grpSpPr>
          <p:sp>
            <p:nvSpPr>
              <p:cNvPr id="149" name="Google Shape;149;p11"/>
              <p:cNvSpPr/>
              <p:nvPr/>
            </p:nvSpPr>
            <p:spPr>
              <a:xfrm flipH="1">
                <a:off x="2688737" y="4720780"/>
                <a:ext cx="2319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1"/>
              <p:cNvSpPr/>
              <p:nvPr/>
            </p:nvSpPr>
            <p:spPr>
              <a:xfrm flipH="1">
                <a:off x="2688737" y="4301380"/>
                <a:ext cx="2319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1"/>
              <p:cNvSpPr/>
              <p:nvPr/>
            </p:nvSpPr>
            <p:spPr>
              <a:xfrm flipH="1">
                <a:off x="2688737" y="4511080"/>
                <a:ext cx="2319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1"/>
              <p:cNvSpPr/>
              <p:nvPr/>
            </p:nvSpPr>
            <p:spPr>
              <a:xfrm flipH="1">
                <a:off x="2688737" y="4091380"/>
                <a:ext cx="231900" cy="104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1"/>
              <p:cNvSpPr/>
              <p:nvPr/>
            </p:nvSpPr>
            <p:spPr>
              <a:xfrm flipH="1">
                <a:off x="2688737" y="4930480"/>
                <a:ext cx="2319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 name="Google Shape;154;p11"/>
            <p:cNvGrpSpPr/>
            <p:nvPr/>
          </p:nvGrpSpPr>
          <p:grpSpPr>
            <a:xfrm>
              <a:off x="742761" y="4309200"/>
              <a:ext cx="231622" cy="834300"/>
              <a:chOff x="2688737" y="4301380"/>
              <a:chExt cx="231900" cy="834300"/>
            </a:xfrm>
          </p:grpSpPr>
          <p:sp>
            <p:nvSpPr>
              <p:cNvPr id="155" name="Google Shape;155;p11"/>
              <p:cNvSpPr/>
              <p:nvPr/>
            </p:nvSpPr>
            <p:spPr>
              <a:xfrm flipH="1">
                <a:off x="2688737" y="4720780"/>
                <a:ext cx="2319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1"/>
              <p:cNvSpPr/>
              <p:nvPr/>
            </p:nvSpPr>
            <p:spPr>
              <a:xfrm flipH="1">
                <a:off x="2688737" y="4301380"/>
                <a:ext cx="2319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1"/>
              <p:cNvSpPr/>
              <p:nvPr/>
            </p:nvSpPr>
            <p:spPr>
              <a:xfrm flipH="1">
                <a:off x="2688737" y="4511080"/>
                <a:ext cx="2319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1"/>
              <p:cNvSpPr/>
              <p:nvPr/>
            </p:nvSpPr>
            <p:spPr>
              <a:xfrm flipH="1">
                <a:off x="2688737" y="4930480"/>
                <a:ext cx="2319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 name="Google Shape;159;p11"/>
            <p:cNvGrpSpPr/>
            <p:nvPr/>
          </p:nvGrpSpPr>
          <p:grpSpPr>
            <a:xfrm>
              <a:off x="1114115" y="4518900"/>
              <a:ext cx="231622" cy="624600"/>
              <a:chOff x="2688737" y="4511080"/>
              <a:chExt cx="231900" cy="624600"/>
            </a:xfrm>
          </p:grpSpPr>
          <p:sp>
            <p:nvSpPr>
              <p:cNvPr id="160" name="Google Shape;160;p11"/>
              <p:cNvSpPr/>
              <p:nvPr/>
            </p:nvSpPr>
            <p:spPr>
              <a:xfrm flipH="1">
                <a:off x="2688737" y="4720780"/>
                <a:ext cx="2319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1"/>
              <p:cNvSpPr/>
              <p:nvPr/>
            </p:nvSpPr>
            <p:spPr>
              <a:xfrm flipH="1">
                <a:off x="2688737" y="4511080"/>
                <a:ext cx="2319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1"/>
              <p:cNvSpPr/>
              <p:nvPr/>
            </p:nvSpPr>
            <p:spPr>
              <a:xfrm flipH="1">
                <a:off x="2688737" y="4930480"/>
                <a:ext cx="2319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3" name="Google Shape;163;p11"/>
            <p:cNvGrpSpPr/>
            <p:nvPr/>
          </p:nvGrpSpPr>
          <p:grpSpPr>
            <a:xfrm>
              <a:off x="1856753" y="4099200"/>
              <a:ext cx="231600" cy="1044300"/>
              <a:chOff x="1856753" y="4099200"/>
              <a:chExt cx="231600" cy="1044300"/>
            </a:xfrm>
          </p:grpSpPr>
          <p:sp>
            <p:nvSpPr>
              <p:cNvPr id="164" name="Google Shape;164;p11"/>
              <p:cNvSpPr/>
              <p:nvPr/>
            </p:nvSpPr>
            <p:spPr>
              <a:xfrm flipH="1">
                <a:off x="1856753"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1"/>
              <p:cNvSpPr/>
              <p:nvPr/>
            </p:nvSpPr>
            <p:spPr>
              <a:xfrm flipH="1">
                <a:off x="1856753"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1"/>
              <p:cNvSpPr/>
              <p:nvPr/>
            </p:nvSpPr>
            <p:spPr>
              <a:xfrm flipH="1">
                <a:off x="1856753"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1"/>
              <p:cNvSpPr/>
              <p:nvPr/>
            </p:nvSpPr>
            <p:spPr>
              <a:xfrm flipH="1">
                <a:off x="1856753" y="4099200"/>
                <a:ext cx="231600" cy="104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1"/>
              <p:cNvSpPr/>
              <p:nvPr/>
            </p:nvSpPr>
            <p:spPr>
              <a:xfrm flipH="1">
                <a:off x="1856753"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9" name="Google Shape;169;p11"/>
            <p:cNvGrpSpPr/>
            <p:nvPr/>
          </p:nvGrpSpPr>
          <p:grpSpPr>
            <a:xfrm>
              <a:off x="2228107" y="4309200"/>
              <a:ext cx="231600" cy="834300"/>
              <a:chOff x="2228107" y="4309200"/>
              <a:chExt cx="231600" cy="834300"/>
            </a:xfrm>
          </p:grpSpPr>
          <p:sp>
            <p:nvSpPr>
              <p:cNvPr id="170" name="Google Shape;170;p11"/>
              <p:cNvSpPr/>
              <p:nvPr/>
            </p:nvSpPr>
            <p:spPr>
              <a:xfrm flipH="1">
                <a:off x="2228107"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1"/>
              <p:cNvSpPr/>
              <p:nvPr/>
            </p:nvSpPr>
            <p:spPr>
              <a:xfrm flipH="1">
                <a:off x="2228107"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1"/>
              <p:cNvSpPr/>
              <p:nvPr/>
            </p:nvSpPr>
            <p:spPr>
              <a:xfrm flipH="1">
                <a:off x="2228107"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1"/>
              <p:cNvSpPr/>
              <p:nvPr/>
            </p:nvSpPr>
            <p:spPr>
              <a:xfrm flipH="1">
                <a:off x="2228107"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4" name="Google Shape;174;p11"/>
            <p:cNvGrpSpPr/>
            <p:nvPr/>
          </p:nvGrpSpPr>
          <p:grpSpPr>
            <a:xfrm>
              <a:off x="2599462" y="4518900"/>
              <a:ext cx="231600" cy="624600"/>
              <a:chOff x="2599462" y="4518900"/>
              <a:chExt cx="231600" cy="624600"/>
            </a:xfrm>
          </p:grpSpPr>
          <p:sp>
            <p:nvSpPr>
              <p:cNvPr id="175" name="Google Shape;175;p11"/>
              <p:cNvSpPr/>
              <p:nvPr/>
            </p:nvSpPr>
            <p:spPr>
              <a:xfrm flipH="1">
                <a:off x="2599462"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1"/>
              <p:cNvSpPr/>
              <p:nvPr/>
            </p:nvSpPr>
            <p:spPr>
              <a:xfrm flipH="1">
                <a:off x="2599462"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1"/>
              <p:cNvSpPr/>
              <p:nvPr/>
            </p:nvSpPr>
            <p:spPr>
              <a:xfrm flipH="1">
                <a:off x="2599462"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8" name="Google Shape;178;p11"/>
            <p:cNvGrpSpPr/>
            <p:nvPr/>
          </p:nvGrpSpPr>
          <p:grpSpPr>
            <a:xfrm>
              <a:off x="3342171" y="4099200"/>
              <a:ext cx="231600" cy="1044300"/>
              <a:chOff x="3342171" y="4099200"/>
              <a:chExt cx="231600" cy="1044300"/>
            </a:xfrm>
          </p:grpSpPr>
          <p:sp>
            <p:nvSpPr>
              <p:cNvPr id="179" name="Google Shape;179;p11"/>
              <p:cNvSpPr/>
              <p:nvPr/>
            </p:nvSpPr>
            <p:spPr>
              <a:xfrm flipH="1">
                <a:off x="3342171"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1"/>
              <p:cNvSpPr/>
              <p:nvPr/>
            </p:nvSpPr>
            <p:spPr>
              <a:xfrm flipH="1">
                <a:off x="3342171"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1"/>
              <p:cNvSpPr/>
              <p:nvPr/>
            </p:nvSpPr>
            <p:spPr>
              <a:xfrm flipH="1">
                <a:off x="3342171"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1"/>
              <p:cNvSpPr/>
              <p:nvPr/>
            </p:nvSpPr>
            <p:spPr>
              <a:xfrm flipH="1">
                <a:off x="3342171" y="4099200"/>
                <a:ext cx="231600" cy="104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1"/>
              <p:cNvSpPr/>
              <p:nvPr/>
            </p:nvSpPr>
            <p:spPr>
              <a:xfrm flipH="1">
                <a:off x="3342171"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4" name="Google Shape;184;p11"/>
            <p:cNvGrpSpPr/>
            <p:nvPr/>
          </p:nvGrpSpPr>
          <p:grpSpPr>
            <a:xfrm>
              <a:off x="3713525" y="4309200"/>
              <a:ext cx="231600" cy="834300"/>
              <a:chOff x="3713525" y="4309200"/>
              <a:chExt cx="231600" cy="834300"/>
            </a:xfrm>
          </p:grpSpPr>
          <p:sp>
            <p:nvSpPr>
              <p:cNvPr id="185" name="Google Shape;185;p11"/>
              <p:cNvSpPr/>
              <p:nvPr/>
            </p:nvSpPr>
            <p:spPr>
              <a:xfrm flipH="1">
                <a:off x="3713525"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1"/>
              <p:cNvSpPr/>
              <p:nvPr/>
            </p:nvSpPr>
            <p:spPr>
              <a:xfrm flipH="1">
                <a:off x="3713525"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1"/>
              <p:cNvSpPr/>
              <p:nvPr/>
            </p:nvSpPr>
            <p:spPr>
              <a:xfrm flipH="1">
                <a:off x="3713525"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11"/>
              <p:cNvSpPr/>
              <p:nvPr/>
            </p:nvSpPr>
            <p:spPr>
              <a:xfrm flipH="1">
                <a:off x="3713525"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9" name="Google Shape;189;p11"/>
            <p:cNvGrpSpPr/>
            <p:nvPr/>
          </p:nvGrpSpPr>
          <p:grpSpPr>
            <a:xfrm>
              <a:off x="1485398" y="4309200"/>
              <a:ext cx="231600" cy="834300"/>
              <a:chOff x="1485398" y="4309200"/>
              <a:chExt cx="231600" cy="834300"/>
            </a:xfrm>
          </p:grpSpPr>
          <p:sp>
            <p:nvSpPr>
              <p:cNvPr id="190" name="Google Shape;190;p11"/>
              <p:cNvSpPr/>
              <p:nvPr/>
            </p:nvSpPr>
            <p:spPr>
              <a:xfrm flipH="1">
                <a:off x="1485398"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11"/>
              <p:cNvSpPr/>
              <p:nvPr/>
            </p:nvSpPr>
            <p:spPr>
              <a:xfrm flipH="1">
                <a:off x="1485398"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1"/>
              <p:cNvSpPr/>
              <p:nvPr/>
            </p:nvSpPr>
            <p:spPr>
              <a:xfrm flipH="1">
                <a:off x="1485398"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1"/>
              <p:cNvSpPr/>
              <p:nvPr/>
            </p:nvSpPr>
            <p:spPr>
              <a:xfrm flipH="1">
                <a:off x="1485398"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4" name="Google Shape;194;p11"/>
            <p:cNvGrpSpPr/>
            <p:nvPr/>
          </p:nvGrpSpPr>
          <p:grpSpPr>
            <a:xfrm>
              <a:off x="4084879" y="4518900"/>
              <a:ext cx="231600" cy="624600"/>
              <a:chOff x="4084879" y="4518900"/>
              <a:chExt cx="231600" cy="624600"/>
            </a:xfrm>
          </p:grpSpPr>
          <p:sp>
            <p:nvSpPr>
              <p:cNvPr id="195" name="Google Shape;195;p11"/>
              <p:cNvSpPr/>
              <p:nvPr/>
            </p:nvSpPr>
            <p:spPr>
              <a:xfrm flipH="1">
                <a:off x="4084879"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1"/>
              <p:cNvSpPr/>
              <p:nvPr/>
            </p:nvSpPr>
            <p:spPr>
              <a:xfrm flipH="1">
                <a:off x="4084879"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1"/>
              <p:cNvSpPr/>
              <p:nvPr/>
            </p:nvSpPr>
            <p:spPr>
              <a:xfrm flipH="1">
                <a:off x="4084879"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8" name="Google Shape;198;p11"/>
            <p:cNvGrpSpPr/>
            <p:nvPr/>
          </p:nvGrpSpPr>
          <p:grpSpPr>
            <a:xfrm>
              <a:off x="2970816" y="4309200"/>
              <a:ext cx="231600" cy="834300"/>
              <a:chOff x="2970816" y="4309200"/>
              <a:chExt cx="231600" cy="834300"/>
            </a:xfrm>
          </p:grpSpPr>
          <p:sp>
            <p:nvSpPr>
              <p:cNvPr id="199" name="Google Shape;199;p11"/>
              <p:cNvSpPr/>
              <p:nvPr/>
            </p:nvSpPr>
            <p:spPr>
              <a:xfrm flipH="1">
                <a:off x="2970816"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1"/>
              <p:cNvSpPr/>
              <p:nvPr/>
            </p:nvSpPr>
            <p:spPr>
              <a:xfrm flipH="1">
                <a:off x="2970816"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1"/>
              <p:cNvSpPr/>
              <p:nvPr/>
            </p:nvSpPr>
            <p:spPr>
              <a:xfrm flipH="1">
                <a:off x="2970816"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1"/>
              <p:cNvSpPr/>
              <p:nvPr/>
            </p:nvSpPr>
            <p:spPr>
              <a:xfrm flipH="1">
                <a:off x="2970816"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3" name="Google Shape;203;p11"/>
            <p:cNvGrpSpPr/>
            <p:nvPr/>
          </p:nvGrpSpPr>
          <p:grpSpPr>
            <a:xfrm>
              <a:off x="4456234" y="4309200"/>
              <a:ext cx="231600" cy="834300"/>
              <a:chOff x="4456234" y="4309200"/>
              <a:chExt cx="231600" cy="834300"/>
            </a:xfrm>
          </p:grpSpPr>
          <p:sp>
            <p:nvSpPr>
              <p:cNvPr id="204" name="Google Shape;204;p11"/>
              <p:cNvSpPr/>
              <p:nvPr/>
            </p:nvSpPr>
            <p:spPr>
              <a:xfrm flipH="1">
                <a:off x="4456234"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1"/>
              <p:cNvSpPr/>
              <p:nvPr/>
            </p:nvSpPr>
            <p:spPr>
              <a:xfrm flipH="1">
                <a:off x="4456234"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1"/>
              <p:cNvSpPr/>
              <p:nvPr/>
            </p:nvSpPr>
            <p:spPr>
              <a:xfrm flipH="1">
                <a:off x="4456234"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1"/>
              <p:cNvSpPr/>
              <p:nvPr/>
            </p:nvSpPr>
            <p:spPr>
              <a:xfrm flipH="1">
                <a:off x="4456234"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8" name="Google Shape;208;p11"/>
            <p:cNvGrpSpPr/>
            <p:nvPr/>
          </p:nvGrpSpPr>
          <p:grpSpPr>
            <a:xfrm>
              <a:off x="4827588" y="4099200"/>
              <a:ext cx="231600" cy="1044300"/>
              <a:chOff x="4827588" y="4099200"/>
              <a:chExt cx="231600" cy="1044300"/>
            </a:xfrm>
          </p:grpSpPr>
          <p:sp>
            <p:nvSpPr>
              <p:cNvPr id="209" name="Google Shape;209;p11"/>
              <p:cNvSpPr/>
              <p:nvPr/>
            </p:nvSpPr>
            <p:spPr>
              <a:xfrm flipH="1">
                <a:off x="4827588"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11"/>
              <p:cNvSpPr/>
              <p:nvPr/>
            </p:nvSpPr>
            <p:spPr>
              <a:xfrm flipH="1">
                <a:off x="4827588"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1"/>
              <p:cNvSpPr/>
              <p:nvPr/>
            </p:nvSpPr>
            <p:spPr>
              <a:xfrm flipH="1">
                <a:off x="4827588"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1"/>
              <p:cNvSpPr/>
              <p:nvPr/>
            </p:nvSpPr>
            <p:spPr>
              <a:xfrm flipH="1">
                <a:off x="4827588" y="4099200"/>
                <a:ext cx="231600" cy="104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11"/>
              <p:cNvSpPr/>
              <p:nvPr/>
            </p:nvSpPr>
            <p:spPr>
              <a:xfrm flipH="1">
                <a:off x="4827588"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4" name="Google Shape;214;p11"/>
            <p:cNvGrpSpPr/>
            <p:nvPr/>
          </p:nvGrpSpPr>
          <p:grpSpPr>
            <a:xfrm>
              <a:off x="5198943" y="4309200"/>
              <a:ext cx="231600" cy="834300"/>
              <a:chOff x="5198943" y="4309200"/>
              <a:chExt cx="231600" cy="834300"/>
            </a:xfrm>
          </p:grpSpPr>
          <p:sp>
            <p:nvSpPr>
              <p:cNvPr id="215" name="Google Shape;215;p11"/>
              <p:cNvSpPr/>
              <p:nvPr/>
            </p:nvSpPr>
            <p:spPr>
              <a:xfrm flipH="1">
                <a:off x="5198943"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11"/>
              <p:cNvSpPr/>
              <p:nvPr/>
            </p:nvSpPr>
            <p:spPr>
              <a:xfrm flipH="1">
                <a:off x="5198943"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11"/>
              <p:cNvSpPr/>
              <p:nvPr/>
            </p:nvSpPr>
            <p:spPr>
              <a:xfrm flipH="1">
                <a:off x="5198943"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11"/>
              <p:cNvSpPr/>
              <p:nvPr/>
            </p:nvSpPr>
            <p:spPr>
              <a:xfrm flipH="1">
                <a:off x="5198943"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9" name="Google Shape;219;p11"/>
            <p:cNvGrpSpPr/>
            <p:nvPr/>
          </p:nvGrpSpPr>
          <p:grpSpPr>
            <a:xfrm>
              <a:off x="5570297" y="4518900"/>
              <a:ext cx="231600" cy="624600"/>
              <a:chOff x="5570297" y="4518900"/>
              <a:chExt cx="231600" cy="624600"/>
            </a:xfrm>
          </p:grpSpPr>
          <p:sp>
            <p:nvSpPr>
              <p:cNvPr id="220" name="Google Shape;220;p11"/>
              <p:cNvSpPr/>
              <p:nvPr/>
            </p:nvSpPr>
            <p:spPr>
              <a:xfrm flipH="1">
                <a:off x="5570297"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11"/>
              <p:cNvSpPr/>
              <p:nvPr/>
            </p:nvSpPr>
            <p:spPr>
              <a:xfrm flipH="1">
                <a:off x="5570297"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11"/>
              <p:cNvSpPr/>
              <p:nvPr/>
            </p:nvSpPr>
            <p:spPr>
              <a:xfrm flipH="1">
                <a:off x="5570297"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3" name="Google Shape;223;p11"/>
            <p:cNvGrpSpPr/>
            <p:nvPr/>
          </p:nvGrpSpPr>
          <p:grpSpPr>
            <a:xfrm>
              <a:off x="5941652" y="4309200"/>
              <a:ext cx="231600" cy="834300"/>
              <a:chOff x="5941652" y="4309200"/>
              <a:chExt cx="231600" cy="834300"/>
            </a:xfrm>
          </p:grpSpPr>
          <p:sp>
            <p:nvSpPr>
              <p:cNvPr id="224" name="Google Shape;224;p11"/>
              <p:cNvSpPr/>
              <p:nvPr/>
            </p:nvSpPr>
            <p:spPr>
              <a:xfrm flipH="1">
                <a:off x="5941652"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11"/>
              <p:cNvSpPr/>
              <p:nvPr/>
            </p:nvSpPr>
            <p:spPr>
              <a:xfrm flipH="1">
                <a:off x="5941652"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11"/>
              <p:cNvSpPr/>
              <p:nvPr/>
            </p:nvSpPr>
            <p:spPr>
              <a:xfrm flipH="1">
                <a:off x="5941652"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1"/>
              <p:cNvSpPr/>
              <p:nvPr/>
            </p:nvSpPr>
            <p:spPr>
              <a:xfrm flipH="1">
                <a:off x="5941652"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8" name="Google Shape;228;p11"/>
            <p:cNvGrpSpPr/>
            <p:nvPr/>
          </p:nvGrpSpPr>
          <p:grpSpPr>
            <a:xfrm>
              <a:off x="6313006" y="4099200"/>
              <a:ext cx="231600" cy="1044300"/>
              <a:chOff x="6313006" y="4099200"/>
              <a:chExt cx="231600" cy="1044300"/>
            </a:xfrm>
          </p:grpSpPr>
          <p:sp>
            <p:nvSpPr>
              <p:cNvPr id="229" name="Google Shape;229;p11"/>
              <p:cNvSpPr/>
              <p:nvPr/>
            </p:nvSpPr>
            <p:spPr>
              <a:xfrm flipH="1">
                <a:off x="6313006"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1"/>
              <p:cNvSpPr/>
              <p:nvPr/>
            </p:nvSpPr>
            <p:spPr>
              <a:xfrm flipH="1">
                <a:off x="6313006"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11"/>
              <p:cNvSpPr/>
              <p:nvPr/>
            </p:nvSpPr>
            <p:spPr>
              <a:xfrm flipH="1">
                <a:off x="6313006"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11"/>
              <p:cNvSpPr/>
              <p:nvPr/>
            </p:nvSpPr>
            <p:spPr>
              <a:xfrm flipH="1">
                <a:off x="6313006" y="4099200"/>
                <a:ext cx="231600" cy="104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1"/>
              <p:cNvSpPr/>
              <p:nvPr/>
            </p:nvSpPr>
            <p:spPr>
              <a:xfrm flipH="1">
                <a:off x="6313006"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4" name="Google Shape;234;p11"/>
            <p:cNvGrpSpPr/>
            <p:nvPr/>
          </p:nvGrpSpPr>
          <p:grpSpPr>
            <a:xfrm>
              <a:off x="6684361" y="4309200"/>
              <a:ext cx="231600" cy="834300"/>
              <a:chOff x="6684361" y="4309200"/>
              <a:chExt cx="231600" cy="834300"/>
            </a:xfrm>
          </p:grpSpPr>
          <p:sp>
            <p:nvSpPr>
              <p:cNvPr id="235" name="Google Shape;235;p11"/>
              <p:cNvSpPr/>
              <p:nvPr/>
            </p:nvSpPr>
            <p:spPr>
              <a:xfrm flipH="1">
                <a:off x="6684361"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1"/>
              <p:cNvSpPr/>
              <p:nvPr/>
            </p:nvSpPr>
            <p:spPr>
              <a:xfrm flipH="1">
                <a:off x="6684361"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11"/>
              <p:cNvSpPr/>
              <p:nvPr/>
            </p:nvSpPr>
            <p:spPr>
              <a:xfrm flipH="1">
                <a:off x="6684361"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11"/>
              <p:cNvSpPr/>
              <p:nvPr/>
            </p:nvSpPr>
            <p:spPr>
              <a:xfrm flipH="1">
                <a:off x="6684361"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9" name="Google Shape;239;p11"/>
            <p:cNvGrpSpPr/>
            <p:nvPr/>
          </p:nvGrpSpPr>
          <p:grpSpPr>
            <a:xfrm>
              <a:off x="7055715" y="4518900"/>
              <a:ext cx="231600" cy="624600"/>
              <a:chOff x="7055715" y="4518900"/>
              <a:chExt cx="231600" cy="624600"/>
            </a:xfrm>
          </p:grpSpPr>
          <p:sp>
            <p:nvSpPr>
              <p:cNvPr id="240" name="Google Shape;240;p11"/>
              <p:cNvSpPr/>
              <p:nvPr/>
            </p:nvSpPr>
            <p:spPr>
              <a:xfrm flipH="1">
                <a:off x="7055715"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1"/>
              <p:cNvSpPr/>
              <p:nvPr/>
            </p:nvSpPr>
            <p:spPr>
              <a:xfrm flipH="1">
                <a:off x="7055715"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1"/>
              <p:cNvSpPr/>
              <p:nvPr/>
            </p:nvSpPr>
            <p:spPr>
              <a:xfrm flipH="1">
                <a:off x="7055715"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3" name="Google Shape;243;p11"/>
            <p:cNvGrpSpPr/>
            <p:nvPr/>
          </p:nvGrpSpPr>
          <p:grpSpPr>
            <a:xfrm>
              <a:off x="7798424" y="4099200"/>
              <a:ext cx="231600" cy="1044300"/>
              <a:chOff x="7798424" y="4099200"/>
              <a:chExt cx="231600" cy="1044300"/>
            </a:xfrm>
          </p:grpSpPr>
          <p:sp>
            <p:nvSpPr>
              <p:cNvPr id="244" name="Google Shape;244;p11"/>
              <p:cNvSpPr/>
              <p:nvPr/>
            </p:nvSpPr>
            <p:spPr>
              <a:xfrm flipH="1">
                <a:off x="7798424"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11"/>
              <p:cNvSpPr/>
              <p:nvPr/>
            </p:nvSpPr>
            <p:spPr>
              <a:xfrm flipH="1">
                <a:off x="7798424"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11"/>
              <p:cNvSpPr/>
              <p:nvPr/>
            </p:nvSpPr>
            <p:spPr>
              <a:xfrm flipH="1">
                <a:off x="7798424"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11"/>
              <p:cNvSpPr/>
              <p:nvPr/>
            </p:nvSpPr>
            <p:spPr>
              <a:xfrm flipH="1">
                <a:off x="7798424" y="4099200"/>
                <a:ext cx="231600" cy="104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11"/>
              <p:cNvSpPr/>
              <p:nvPr/>
            </p:nvSpPr>
            <p:spPr>
              <a:xfrm flipH="1">
                <a:off x="7798424"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9" name="Google Shape;249;p11"/>
            <p:cNvGrpSpPr/>
            <p:nvPr/>
          </p:nvGrpSpPr>
          <p:grpSpPr>
            <a:xfrm>
              <a:off x="8169779" y="4309200"/>
              <a:ext cx="231600" cy="834300"/>
              <a:chOff x="8169779" y="4309200"/>
              <a:chExt cx="231600" cy="834300"/>
            </a:xfrm>
          </p:grpSpPr>
          <p:sp>
            <p:nvSpPr>
              <p:cNvPr id="250" name="Google Shape;250;p11"/>
              <p:cNvSpPr/>
              <p:nvPr/>
            </p:nvSpPr>
            <p:spPr>
              <a:xfrm flipH="1">
                <a:off x="8169779"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11"/>
              <p:cNvSpPr/>
              <p:nvPr/>
            </p:nvSpPr>
            <p:spPr>
              <a:xfrm flipH="1">
                <a:off x="8169779"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11"/>
              <p:cNvSpPr/>
              <p:nvPr/>
            </p:nvSpPr>
            <p:spPr>
              <a:xfrm flipH="1">
                <a:off x="8169779"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11"/>
              <p:cNvSpPr/>
              <p:nvPr/>
            </p:nvSpPr>
            <p:spPr>
              <a:xfrm flipH="1">
                <a:off x="8169779"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4" name="Google Shape;254;p11"/>
            <p:cNvGrpSpPr/>
            <p:nvPr/>
          </p:nvGrpSpPr>
          <p:grpSpPr>
            <a:xfrm>
              <a:off x="7427070" y="4309200"/>
              <a:ext cx="231600" cy="834300"/>
              <a:chOff x="7427070" y="4309200"/>
              <a:chExt cx="231600" cy="834300"/>
            </a:xfrm>
          </p:grpSpPr>
          <p:sp>
            <p:nvSpPr>
              <p:cNvPr id="255" name="Google Shape;255;p11"/>
              <p:cNvSpPr/>
              <p:nvPr/>
            </p:nvSpPr>
            <p:spPr>
              <a:xfrm flipH="1">
                <a:off x="7427070"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11"/>
              <p:cNvSpPr/>
              <p:nvPr/>
            </p:nvSpPr>
            <p:spPr>
              <a:xfrm flipH="1">
                <a:off x="7427070"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11"/>
              <p:cNvSpPr/>
              <p:nvPr/>
            </p:nvSpPr>
            <p:spPr>
              <a:xfrm flipH="1">
                <a:off x="7427070"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11"/>
              <p:cNvSpPr/>
              <p:nvPr/>
            </p:nvSpPr>
            <p:spPr>
              <a:xfrm flipH="1">
                <a:off x="7427070"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9" name="Google Shape;259;p11"/>
            <p:cNvGrpSpPr/>
            <p:nvPr/>
          </p:nvGrpSpPr>
          <p:grpSpPr>
            <a:xfrm>
              <a:off x="8541133" y="4518900"/>
              <a:ext cx="231600" cy="624600"/>
              <a:chOff x="8541133" y="4518900"/>
              <a:chExt cx="231600" cy="624600"/>
            </a:xfrm>
          </p:grpSpPr>
          <p:sp>
            <p:nvSpPr>
              <p:cNvPr id="260" name="Google Shape;260;p11"/>
              <p:cNvSpPr/>
              <p:nvPr/>
            </p:nvSpPr>
            <p:spPr>
              <a:xfrm flipH="1">
                <a:off x="8541133"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1"/>
              <p:cNvSpPr/>
              <p:nvPr/>
            </p:nvSpPr>
            <p:spPr>
              <a:xfrm flipH="1">
                <a:off x="8541133"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1"/>
              <p:cNvSpPr/>
              <p:nvPr/>
            </p:nvSpPr>
            <p:spPr>
              <a:xfrm flipH="1">
                <a:off x="8541133"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3" name="Google Shape;263;p11"/>
            <p:cNvGrpSpPr/>
            <p:nvPr/>
          </p:nvGrpSpPr>
          <p:grpSpPr>
            <a:xfrm>
              <a:off x="8912488" y="4309200"/>
              <a:ext cx="231600" cy="834300"/>
              <a:chOff x="8912488" y="4309200"/>
              <a:chExt cx="231600" cy="834300"/>
            </a:xfrm>
          </p:grpSpPr>
          <p:sp>
            <p:nvSpPr>
              <p:cNvPr id="264" name="Google Shape;264;p11"/>
              <p:cNvSpPr/>
              <p:nvPr/>
            </p:nvSpPr>
            <p:spPr>
              <a:xfrm flipH="1">
                <a:off x="8912488" y="4728600"/>
                <a:ext cx="231600" cy="4149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11"/>
              <p:cNvSpPr/>
              <p:nvPr/>
            </p:nvSpPr>
            <p:spPr>
              <a:xfrm flipH="1">
                <a:off x="8912488" y="4309200"/>
                <a:ext cx="231600" cy="8343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11"/>
              <p:cNvSpPr/>
              <p:nvPr/>
            </p:nvSpPr>
            <p:spPr>
              <a:xfrm flipH="1">
                <a:off x="8912488" y="4518900"/>
                <a:ext cx="231600" cy="6246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11"/>
              <p:cNvSpPr/>
              <p:nvPr/>
            </p:nvSpPr>
            <p:spPr>
              <a:xfrm flipH="1">
                <a:off x="8912488" y="4938300"/>
                <a:ext cx="231600" cy="205200"/>
              </a:xfrm>
              <a:prstGeom prst="round2SameRect">
                <a:avLst>
                  <a:gd name="adj1" fmla="val 50000"/>
                  <a:gd name="adj2" fmla="val 0"/>
                </a:avLst>
              </a:prstGeom>
              <a:solidFill>
                <a:schemeClr val="lt1">
                  <a:alpha val="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68" name="Google Shape;268;p11"/>
          <p:cNvSpPr txBox="1">
            <a:spLocks noGrp="1"/>
          </p:cNvSpPr>
          <p:nvPr>
            <p:ph type="title" hasCustomPrompt="1"/>
          </p:nvPr>
        </p:nvSpPr>
        <p:spPr>
          <a:xfrm>
            <a:off x="1388625" y="772725"/>
            <a:ext cx="6366900" cy="1863300"/>
          </a:xfrm>
          <a:prstGeom prst="rect">
            <a:avLst/>
          </a:prstGeom>
        </p:spPr>
        <p:txBody>
          <a:bodyPr spcFirstLastPara="1" wrap="square" lIns="91425" tIns="91425" rIns="91425" bIns="91425" anchor="ctr" anchorCtr="0"/>
          <a:lstStyle>
            <a:lvl1pPr lvl="0" algn="ctr">
              <a:spcBef>
                <a:spcPts val="0"/>
              </a:spcBef>
              <a:spcAft>
                <a:spcPts val="0"/>
              </a:spcAft>
              <a:buClr>
                <a:schemeClr val="lt1"/>
              </a:buClr>
              <a:buSzPts val="8000"/>
              <a:buNone/>
              <a:defRPr sz="8000">
                <a:solidFill>
                  <a:schemeClr val="lt1"/>
                </a:solidFill>
              </a:defRPr>
            </a:lvl1pPr>
            <a:lvl2pPr lvl="1" algn="ctr">
              <a:spcBef>
                <a:spcPts val="0"/>
              </a:spcBef>
              <a:spcAft>
                <a:spcPts val="0"/>
              </a:spcAft>
              <a:buClr>
                <a:schemeClr val="lt1"/>
              </a:buClr>
              <a:buSzPts val="8000"/>
              <a:buNone/>
              <a:defRPr sz="8000">
                <a:solidFill>
                  <a:schemeClr val="lt1"/>
                </a:solidFill>
              </a:defRPr>
            </a:lvl2pPr>
            <a:lvl3pPr lvl="2" algn="ctr">
              <a:spcBef>
                <a:spcPts val="0"/>
              </a:spcBef>
              <a:spcAft>
                <a:spcPts val="0"/>
              </a:spcAft>
              <a:buClr>
                <a:schemeClr val="lt1"/>
              </a:buClr>
              <a:buSzPts val="8000"/>
              <a:buNone/>
              <a:defRPr sz="8000">
                <a:solidFill>
                  <a:schemeClr val="lt1"/>
                </a:solidFill>
              </a:defRPr>
            </a:lvl3pPr>
            <a:lvl4pPr lvl="3" algn="ctr">
              <a:spcBef>
                <a:spcPts val="0"/>
              </a:spcBef>
              <a:spcAft>
                <a:spcPts val="0"/>
              </a:spcAft>
              <a:buClr>
                <a:schemeClr val="lt1"/>
              </a:buClr>
              <a:buSzPts val="8000"/>
              <a:buNone/>
              <a:defRPr sz="8000">
                <a:solidFill>
                  <a:schemeClr val="lt1"/>
                </a:solidFill>
              </a:defRPr>
            </a:lvl4pPr>
            <a:lvl5pPr lvl="4" algn="ctr">
              <a:spcBef>
                <a:spcPts val="0"/>
              </a:spcBef>
              <a:spcAft>
                <a:spcPts val="0"/>
              </a:spcAft>
              <a:buClr>
                <a:schemeClr val="lt1"/>
              </a:buClr>
              <a:buSzPts val="8000"/>
              <a:buNone/>
              <a:defRPr sz="8000">
                <a:solidFill>
                  <a:schemeClr val="lt1"/>
                </a:solidFill>
              </a:defRPr>
            </a:lvl5pPr>
            <a:lvl6pPr lvl="5" algn="ctr">
              <a:spcBef>
                <a:spcPts val="0"/>
              </a:spcBef>
              <a:spcAft>
                <a:spcPts val="0"/>
              </a:spcAft>
              <a:buClr>
                <a:schemeClr val="lt1"/>
              </a:buClr>
              <a:buSzPts val="8000"/>
              <a:buNone/>
              <a:defRPr sz="8000">
                <a:solidFill>
                  <a:schemeClr val="lt1"/>
                </a:solidFill>
              </a:defRPr>
            </a:lvl6pPr>
            <a:lvl7pPr lvl="6" algn="ctr">
              <a:spcBef>
                <a:spcPts val="0"/>
              </a:spcBef>
              <a:spcAft>
                <a:spcPts val="0"/>
              </a:spcAft>
              <a:buClr>
                <a:schemeClr val="lt1"/>
              </a:buClr>
              <a:buSzPts val="8000"/>
              <a:buNone/>
              <a:defRPr sz="8000">
                <a:solidFill>
                  <a:schemeClr val="lt1"/>
                </a:solidFill>
              </a:defRPr>
            </a:lvl7pPr>
            <a:lvl8pPr lvl="7" algn="ctr">
              <a:spcBef>
                <a:spcPts val="0"/>
              </a:spcBef>
              <a:spcAft>
                <a:spcPts val="0"/>
              </a:spcAft>
              <a:buClr>
                <a:schemeClr val="lt1"/>
              </a:buClr>
              <a:buSzPts val="8000"/>
              <a:buNone/>
              <a:defRPr sz="8000">
                <a:solidFill>
                  <a:schemeClr val="lt1"/>
                </a:solidFill>
              </a:defRPr>
            </a:lvl8pPr>
            <a:lvl9pPr lvl="8" algn="ctr">
              <a:spcBef>
                <a:spcPts val="0"/>
              </a:spcBef>
              <a:spcAft>
                <a:spcPts val="0"/>
              </a:spcAft>
              <a:buClr>
                <a:schemeClr val="lt1"/>
              </a:buClr>
              <a:buSzPts val="8000"/>
              <a:buNone/>
              <a:defRPr sz="8000">
                <a:solidFill>
                  <a:schemeClr val="lt1"/>
                </a:solidFill>
              </a:defRPr>
            </a:lvl9pPr>
          </a:lstStyle>
          <a:p>
            <a:r>
              <a:t>xx%</a:t>
            </a:r>
          </a:p>
        </p:txBody>
      </p:sp>
      <p:sp>
        <p:nvSpPr>
          <p:cNvPr id="269" name="Google Shape;269;p11"/>
          <p:cNvSpPr txBox="1">
            <a:spLocks noGrp="1"/>
          </p:cNvSpPr>
          <p:nvPr>
            <p:ph type="body" idx="1"/>
          </p:nvPr>
        </p:nvSpPr>
        <p:spPr>
          <a:xfrm>
            <a:off x="1388625" y="2712300"/>
            <a:ext cx="6366900" cy="1111200"/>
          </a:xfrm>
          <a:prstGeom prst="rect">
            <a:avLst/>
          </a:prstGeom>
        </p:spPr>
        <p:txBody>
          <a:bodyPr spcFirstLastPara="1" wrap="square" lIns="91425" tIns="91425" rIns="91425" bIns="91425" anchor="t" anchorCtr="0"/>
          <a:lstStyle>
            <a:lvl1pPr marL="457200" lvl="0" indent="-311150" algn="ctr">
              <a:spcBef>
                <a:spcPts val="0"/>
              </a:spcBef>
              <a:spcAft>
                <a:spcPts val="0"/>
              </a:spcAft>
              <a:buClr>
                <a:schemeClr val="lt1"/>
              </a:buClr>
              <a:buSzPts val="1300"/>
              <a:buChar char="●"/>
              <a:defRPr>
                <a:solidFill>
                  <a:schemeClr val="lt1"/>
                </a:solidFill>
              </a:defRPr>
            </a:lvl1pPr>
            <a:lvl2pPr marL="914400" lvl="1" indent="-298450" algn="ctr">
              <a:spcBef>
                <a:spcPts val="1600"/>
              </a:spcBef>
              <a:spcAft>
                <a:spcPts val="0"/>
              </a:spcAft>
              <a:buClr>
                <a:schemeClr val="lt1"/>
              </a:buClr>
              <a:buSzPts val="1100"/>
              <a:buChar char="○"/>
              <a:defRPr>
                <a:solidFill>
                  <a:schemeClr val="lt1"/>
                </a:solidFill>
              </a:defRPr>
            </a:lvl2pPr>
            <a:lvl3pPr marL="1371600" lvl="2" indent="-298450" algn="ctr">
              <a:spcBef>
                <a:spcPts val="1600"/>
              </a:spcBef>
              <a:spcAft>
                <a:spcPts val="0"/>
              </a:spcAft>
              <a:buClr>
                <a:schemeClr val="lt1"/>
              </a:buClr>
              <a:buSzPts val="1100"/>
              <a:buChar char="■"/>
              <a:defRPr>
                <a:solidFill>
                  <a:schemeClr val="lt1"/>
                </a:solidFill>
              </a:defRPr>
            </a:lvl3pPr>
            <a:lvl4pPr marL="1828800" lvl="3" indent="-298450" algn="ctr">
              <a:spcBef>
                <a:spcPts val="1600"/>
              </a:spcBef>
              <a:spcAft>
                <a:spcPts val="0"/>
              </a:spcAft>
              <a:buClr>
                <a:schemeClr val="lt1"/>
              </a:buClr>
              <a:buSzPts val="1100"/>
              <a:buChar char="●"/>
              <a:defRPr>
                <a:solidFill>
                  <a:schemeClr val="lt1"/>
                </a:solidFill>
              </a:defRPr>
            </a:lvl4pPr>
            <a:lvl5pPr marL="2286000" lvl="4" indent="-298450" algn="ctr">
              <a:spcBef>
                <a:spcPts val="1600"/>
              </a:spcBef>
              <a:spcAft>
                <a:spcPts val="0"/>
              </a:spcAft>
              <a:buClr>
                <a:schemeClr val="lt1"/>
              </a:buClr>
              <a:buSzPts val="1100"/>
              <a:buChar char="○"/>
              <a:defRPr>
                <a:solidFill>
                  <a:schemeClr val="lt1"/>
                </a:solidFill>
              </a:defRPr>
            </a:lvl5pPr>
            <a:lvl6pPr marL="2743200" lvl="5" indent="-298450" algn="ctr">
              <a:spcBef>
                <a:spcPts val="1600"/>
              </a:spcBef>
              <a:spcAft>
                <a:spcPts val="0"/>
              </a:spcAft>
              <a:buClr>
                <a:schemeClr val="lt1"/>
              </a:buClr>
              <a:buSzPts val="1100"/>
              <a:buChar char="■"/>
              <a:defRPr>
                <a:solidFill>
                  <a:schemeClr val="lt1"/>
                </a:solidFill>
              </a:defRPr>
            </a:lvl6pPr>
            <a:lvl7pPr marL="3200400" lvl="6" indent="-298450" algn="ctr">
              <a:spcBef>
                <a:spcPts val="1600"/>
              </a:spcBef>
              <a:spcAft>
                <a:spcPts val="0"/>
              </a:spcAft>
              <a:buClr>
                <a:schemeClr val="lt1"/>
              </a:buClr>
              <a:buSzPts val="1100"/>
              <a:buChar char="●"/>
              <a:defRPr>
                <a:solidFill>
                  <a:schemeClr val="lt1"/>
                </a:solidFill>
              </a:defRPr>
            </a:lvl7pPr>
            <a:lvl8pPr marL="3657600" lvl="7" indent="-298450" algn="ctr">
              <a:spcBef>
                <a:spcPts val="1600"/>
              </a:spcBef>
              <a:spcAft>
                <a:spcPts val="0"/>
              </a:spcAft>
              <a:buClr>
                <a:schemeClr val="lt1"/>
              </a:buClr>
              <a:buSzPts val="1100"/>
              <a:buChar char="○"/>
              <a:defRPr>
                <a:solidFill>
                  <a:schemeClr val="lt1"/>
                </a:solidFill>
              </a:defRPr>
            </a:lvl8pPr>
            <a:lvl9pPr marL="4114800" lvl="8" indent="-298450" algn="ctr">
              <a:spcBef>
                <a:spcPts val="1600"/>
              </a:spcBef>
              <a:spcAft>
                <a:spcPts val="1600"/>
              </a:spcAft>
              <a:buClr>
                <a:schemeClr val="lt1"/>
              </a:buClr>
              <a:buSzPts val="1100"/>
              <a:buChar char="■"/>
              <a:defRPr>
                <a:solidFill>
                  <a:schemeClr val="lt1"/>
                </a:solidFill>
              </a:defRPr>
            </a:lvl9pPr>
          </a:lstStyle>
          <a:p>
            <a:endParaRPr/>
          </a:p>
        </p:txBody>
      </p:sp>
      <p:sp>
        <p:nvSpPr>
          <p:cNvPr id="270" name="Google Shape;270;p11"/>
          <p:cNvSpPr txBox="1">
            <a:spLocks noGrp="1"/>
          </p:cNvSpPr>
          <p:nvPr>
            <p:ph type="sldNum" idx="12"/>
          </p:nvPr>
        </p:nvSpPr>
        <p:spPr>
          <a:xfrm>
            <a:off x="8451046" y="4736976"/>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omentum">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2"/>
              </a:buClr>
              <a:buSzPts val="2800"/>
              <a:buFont typeface="Maven Pro"/>
              <a:buNone/>
              <a:defRPr sz="2800" b="1">
                <a:solidFill>
                  <a:schemeClr val="dk2"/>
                </a:solidFill>
                <a:latin typeface="Maven Pro"/>
                <a:ea typeface="Maven Pro"/>
                <a:cs typeface="Maven Pro"/>
                <a:sym typeface="Maven Pro"/>
              </a:defRPr>
            </a:lvl1pPr>
            <a:lvl2pPr lvl="1">
              <a:spcBef>
                <a:spcPts val="0"/>
              </a:spcBef>
              <a:spcAft>
                <a:spcPts val="0"/>
              </a:spcAft>
              <a:buClr>
                <a:schemeClr val="dk2"/>
              </a:buClr>
              <a:buSzPts val="2800"/>
              <a:buFont typeface="Maven Pro"/>
              <a:buNone/>
              <a:defRPr sz="2800" b="1">
                <a:solidFill>
                  <a:schemeClr val="dk2"/>
                </a:solidFill>
                <a:latin typeface="Maven Pro"/>
                <a:ea typeface="Maven Pro"/>
                <a:cs typeface="Maven Pro"/>
                <a:sym typeface="Maven Pro"/>
              </a:defRPr>
            </a:lvl2pPr>
            <a:lvl3pPr lvl="2">
              <a:spcBef>
                <a:spcPts val="0"/>
              </a:spcBef>
              <a:spcAft>
                <a:spcPts val="0"/>
              </a:spcAft>
              <a:buClr>
                <a:schemeClr val="dk2"/>
              </a:buClr>
              <a:buSzPts val="2800"/>
              <a:buFont typeface="Maven Pro"/>
              <a:buNone/>
              <a:defRPr sz="2800" b="1">
                <a:solidFill>
                  <a:schemeClr val="dk2"/>
                </a:solidFill>
                <a:latin typeface="Maven Pro"/>
                <a:ea typeface="Maven Pro"/>
                <a:cs typeface="Maven Pro"/>
                <a:sym typeface="Maven Pro"/>
              </a:defRPr>
            </a:lvl3pPr>
            <a:lvl4pPr lvl="3">
              <a:spcBef>
                <a:spcPts val="0"/>
              </a:spcBef>
              <a:spcAft>
                <a:spcPts val="0"/>
              </a:spcAft>
              <a:buClr>
                <a:schemeClr val="dk2"/>
              </a:buClr>
              <a:buSzPts val="2800"/>
              <a:buFont typeface="Maven Pro"/>
              <a:buNone/>
              <a:defRPr sz="2800" b="1">
                <a:solidFill>
                  <a:schemeClr val="dk2"/>
                </a:solidFill>
                <a:latin typeface="Maven Pro"/>
                <a:ea typeface="Maven Pro"/>
                <a:cs typeface="Maven Pro"/>
                <a:sym typeface="Maven Pro"/>
              </a:defRPr>
            </a:lvl4pPr>
            <a:lvl5pPr lvl="4">
              <a:spcBef>
                <a:spcPts val="0"/>
              </a:spcBef>
              <a:spcAft>
                <a:spcPts val="0"/>
              </a:spcAft>
              <a:buClr>
                <a:schemeClr val="dk2"/>
              </a:buClr>
              <a:buSzPts val="2800"/>
              <a:buFont typeface="Maven Pro"/>
              <a:buNone/>
              <a:defRPr sz="2800" b="1">
                <a:solidFill>
                  <a:schemeClr val="dk2"/>
                </a:solidFill>
                <a:latin typeface="Maven Pro"/>
                <a:ea typeface="Maven Pro"/>
                <a:cs typeface="Maven Pro"/>
                <a:sym typeface="Maven Pro"/>
              </a:defRPr>
            </a:lvl5pPr>
            <a:lvl6pPr lvl="5">
              <a:spcBef>
                <a:spcPts val="0"/>
              </a:spcBef>
              <a:spcAft>
                <a:spcPts val="0"/>
              </a:spcAft>
              <a:buClr>
                <a:schemeClr val="dk2"/>
              </a:buClr>
              <a:buSzPts val="2800"/>
              <a:buFont typeface="Maven Pro"/>
              <a:buNone/>
              <a:defRPr sz="2800" b="1">
                <a:solidFill>
                  <a:schemeClr val="dk2"/>
                </a:solidFill>
                <a:latin typeface="Maven Pro"/>
                <a:ea typeface="Maven Pro"/>
                <a:cs typeface="Maven Pro"/>
                <a:sym typeface="Maven Pro"/>
              </a:defRPr>
            </a:lvl6pPr>
            <a:lvl7pPr lvl="6">
              <a:spcBef>
                <a:spcPts val="0"/>
              </a:spcBef>
              <a:spcAft>
                <a:spcPts val="0"/>
              </a:spcAft>
              <a:buClr>
                <a:schemeClr val="dk2"/>
              </a:buClr>
              <a:buSzPts val="2800"/>
              <a:buFont typeface="Maven Pro"/>
              <a:buNone/>
              <a:defRPr sz="2800" b="1">
                <a:solidFill>
                  <a:schemeClr val="dk2"/>
                </a:solidFill>
                <a:latin typeface="Maven Pro"/>
                <a:ea typeface="Maven Pro"/>
                <a:cs typeface="Maven Pro"/>
                <a:sym typeface="Maven Pro"/>
              </a:defRPr>
            </a:lvl7pPr>
            <a:lvl8pPr lvl="7">
              <a:spcBef>
                <a:spcPts val="0"/>
              </a:spcBef>
              <a:spcAft>
                <a:spcPts val="0"/>
              </a:spcAft>
              <a:buClr>
                <a:schemeClr val="dk2"/>
              </a:buClr>
              <a:buSzPts val="2800"/>
              <a:buFont typeface="Maven Pro"/>
              <a:buNone/>
              <a:defRPr sz="2800" b="1">
                <a:solidFill>
                  <a:schemeClr val="dk2"/>
                </a:solidFill>
                <a:latin typeface="Maven Pro"/>
                <a:ea typeface="Maven Pro"/>
                <a:cs typeface="Maven Pro"/>
                <a:sym typeface="Maven Pro"/>
              </a:defRPr>
            </a:lvl8pPr>
            <a:lvl9pPr lvl="8">
              <a:spcBef>
                <a:spcPts val="0"/>
              </a:spcBef>
              <a:spcAft>
                <a:spcPts val="0"/>
              </a:spcAft>
              <a:buClr>
                <a:schemeClr val="dk2"/>
              </a:buClr>
              <a:buSzPts val="2800"/>
              <a:buFont typeface="Maven Pro"/>
              <a:buNone/>
              <a:defRPr sz="2800" b="1">
                <a:solidFill>
                  <a:schemeClr val="dk2"/>
                </a:solidFill>
                <a:latin typeface="Maven Pro"/>
                <a:ea typeface="Maven Pro"/>
                <a:cs typeface="Maven Pro"/>
                <a:sym typeface="Maven Pro"/>
              </a:defRPr>
            </a:lvl9pPr>
          </a:lstStyle>
          <a:p>
            <a:endParaRPr dirty="0"/>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11150">
              <a:lnSpc>
                <a:spcPct val="115000"/>
              </a:lnSpc>
              <a:spcBef>
                <a:spcPts val="0"/>
              </a:spcBef>
              <a:spcAft>
                <a:spcPts val="0"/>
              </a:spcAft>
              <a:buClr>
                <a:schemeClr val="dk2"/>
              </a:buClr>
              <a:buSzPts val="1300"/>
              <a:buFont typeface="Nunito"/>
              <a:buChar char="●"/>
              <a:defRPr sz="1300">
                <a:solidFill>
                  <a:schemeClr val="dk2"/>
                </a:solidFill>
                <a:latin typeface="Nunito"/>
                <a:ea typeface="Nunito"/>
                <a:cs typeface="Nunito"/>
                <a:sym typeface="Nunito"/>
              </a:defRPr>
            </a:lvl1pPr>
            <a:lvl2pPr marL="914400" lvl="1" indent="-29845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2pPr>
            <a:lvl3pPr marL="1371600" lvl="2" indent="-29845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3pPr>
            <a:lvl4pPr marL="1828800" lvl="3" indent="-29845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4pPr>
            <a:lvl5pPr marL="2286000" lvl="4" indent="-29845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5pPr>
            <a:lvl6pPr marL="2743200" lvl="5" indent="-29845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6pPr>
            <a:lvl7pPr marL="3200400" lvl="6" indent="-29845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7pPr>
            <a:lvl8pPr marL="3657600" lvl="7" indent="-29845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8pPr>
            <a:lvl9pPr marL="4114800" lvl="8" indent="-298450">
              <a:lnSpc>
                <a:spcPct val="115000"/>
              </a:lnSpc>
              <a:spcBef>
                <a:spcPts val="1600"/>
              </a:spcBef>
              <a:spcAft>
                <a:spcPts val="1600"/>
              </a:spcAft>
              <a:buClr>
                <a:schemeClr val="dk2"/>
              </a:buClr>
              <a:buSzPts val="1100"/>
              <a:buFont typeface="Nunito"/>
              <a:buChar char="■"/>
              <a:defRPr sz="1100">
                <a:solidFill>
                  <a:schemeClr val="dk2"/>
                </a:solidFill>
                <a:latin typeface="Nunito"/>
                <a:ea typeface="Nunito"/>
                <a:cs typeface="Nunito"/>
                <a:sym typeface="Nunito"/>
              </a:defRPr>
            </a:lvl9pPr>
          </a:lstStyle>
          <a:p>
            <a:endParaRPr/>
          </a:p>
        </p:txBody>
      </p:sp>
      <p:sp>
        <p:nvSpPr>
          <p:cNvPr id="8" name="Google Shape;8;p1"/>
          <p:cNvSpPr txBox="1">
            <a:spLocks noGrp="1"/>
          </p:cNvSpPr>
          <p:nvPr>
            <p:ph type="sldNum" idx="12"/>
          </p:nvPr>
        </p:nvSpPr>
        <p:spPr>
          <a:xfrm>
            <a:off x="8451046" y="4736976"/>
            <a:ext cx="548700" cy="393600"/>
          </a:xfrm>
          <a:prstGeom prst="rect">
            <a:avLst/>
          </a:prstGeom>
          <a:noFill/>
          <a:ln>
            <a:noFill/>
          </a:ln>
        </p:spPr>
        <p:txBody>
          <a:bodyPr spcFirstLastPara="1" wrap="square" lIns="91425" tIns="91425" rIns="91425" bIns="91425" anchor="ctr" anchorCtr="0">
            <a:noAutofit/>
          </a:bodyPr>
          <a:lstStyle>
            <a:lvl1pPr lvl="0" algn="r">
              <a:buNone/>
              <a:defRPr sz="900">
                <a:solidFill>
                  <a:schemeClr val="dk2"/>
                </a:solidFill>
                <a:latin typeface="Nunito"/>
                <a:ea typeface="Nunito"/>
                <a:cs typeface="Nunito"/>
                <a:sym typeface="Nunito"/>
              </a:defRPr>
            </a:lvl1pPr>
            <a:lvl2pPr lvl="1" algn="r">
              <a:buNone/>
              <a:defRPr sz="900">
                <a:solidFill>
                  <a:schemeClr val="dk2"/>
                </a:solidFill>
                <a:latin typeface="Nunito"/>
                <a:ea typeface="Nunito"/>
                <a:cs typeface="Nunito"/>
                <a:sym typeface="Nunito"/>
              </a:defRPr>
            </a:lvl2pPr>
            <a:lvl3pPr lvl="2" algn="r">
              <a:buNone/>
              <a:defRPr sz="900">
                <a:solidFill>
                  <a:schemeClr val="dk2"/>
                </a:solidFill>
                <a:latin typeface="Nunito"/>
                <a:ea typeface="Nunito"/>
                <a:cs typeface="Nunito"/>
                <a:sym typeface="Nunito"/>
              </a:defRPr>
            </a:lvl3pPr>
            <a:lvl4pPr lvl="3" algn="r">
              <a:buNone/>
              <a:defRPr sz="900">
                <a:solidFill>
                  <a:schemeClr val="dk2"/>
                </a:solidFill>
                <a:latin typeface="Nunito"/>
                <a:ea typeface="Nunito"/>
                <a:cs typeface="Nunito"/>
                <a:sym typeface="Nunito"/>
              </a:defRPr>
            </a:lvl4pPr>
            <a:lvl5pPr lvl="4" algn="r">
              <a:buNone/>
              <a:defRPr sz="900">
                <a:solidFill>
                  <a:schemeClr val="dk2"/>
                </a:solidFill>
                <a:latin typeface="Nunito"/>
                <a:ea typeface="Nunito"/>
                <a:cs typeface="Nunito"/>
                <a:sym typeface="Nunito"/>
              </a:defRPr>
            </a:lvl5pPr>
            <a:lvl6pPr lvl="5" algn="r">
              <a:buNone/>
              <a:defRPr sz="900">
                <a:solidFill>
                  <a:schemeClr val="dk2"/>
                </a:solidFill>
                <a:latin typeface="Nunito"/>
                <a:ea typeface="Nunito"/>
                <a:cs typeface="Nunito"/>
                <a:sym typeface="Nunito"/>
              </a:defRPr>
            </a:lvl6pPr>
            <a:lvl7pPr lvl="6" algn="r">
              <a:buNone/>
              <a:defRPr sz="900">
                <a:solidFill>
                  <a:schemeClr val="dk2"/>
                </a:solidFill>
                <a:latin typeface="Nunito"/>
                <a:ea typeface="Nunito"/>
                <a:cs typeface="Nunito"/>
                <a:sym typeface="Nunito"/>
              </a:defRPr>
            </a:lvl7pPr>
            <a:lvl8pPr lvl="7" algn="r">
              <a:buNone/>
              <a:defRPr sz="900">
                <a:solidFill>
                  <a:schemeClr val="dk2"/>
                </a:solidFill>
                <a:latin typeface="Nunito"/>
                <a:ea typeface="Nunito"/>
                <a:cs typeface="Nunito"/>
                <a:sym typeface="Nunito"/>
              </a:defRPr>
            </a:lvl8pPr>
            <a:lvl9pPr lvl="8" algn="r">
              <a:buNone/>
              <a:defRPr sz="900">
                <a:solidFill>
                  <a:schemeClr val="dk2"/>
                </a:solidFill>
                <a:latin typeface="Nunito"/>
                <a:ea typeface="Nunito"/>
                <a:cs typeface="Nunito"/>
                <a:sym typeface="Nunito"/>
              </a:defRPr>
            </a:lvl9pPr>
          </a:lstStyle>
          <a:p>
            <a:pPr marL="0" lvl="0" indent="0" algn="r" rtl="0">
              <a:spcBef>
                <a:spcPts val="0"/>
              </a:spcBef>
              <a:spcAft>
                <a:spcPts val="0"/>
              </a:spcAft>
              <a:buNone/>
            </a:pPr>
            <a:fld id="{00000000-1234-1234-1234-123412341234}" type="slidenum">
              <a:rPr lang="en-GB"/>
              <a:t>‹#›</a:t>
            </a:fld>
            <a:endParaRPr/>
          </a:p>
        </p:txBody>
      </p:sp>
      <p:pic>
        <p:nvPicPr>
          <p:cNvPr id="10" name="Picture 8" descr="A close up of a logo&#10;&#10;Description generated with very high confidence">
            <a:extLst>
              <a:ext uri="{FF2B5EF4-FFF2-40B4-BE49-F238E27FC236}">
                <a16:creationId xmlns:a16="http://schemas.microsoft.com/office/drawing/2014/main" id="{696679EE-B4A9-4F6F-972A-9D8C5F0411C2}"/>
              </a:ext>
            </a:extLst>
          </p:cNvPr>
          <p:cNvPicPr>
            <a:picLocks noChangeAspect="1"/>
          </p:cNvPicPr>
          <p:nvPr userDrawn="1"/>
        </p:nvPicPr>
        <p:blipFill>
          <a:blip r:embed="rId11"/>
          <a:stretch>
            <a:fillRect/>
          </a:stretch>
        </p:blipFill>
        <p:spPr>
          <a:xfrm>
            <a:off x="6352805" y="4822644"/>
            <a:ext cx="2646941" cy="222263"/>
          </a:xfrm>
          <a:prstGeom prst="rect">
            <a:avLst/>
          </a:prstGeom>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2"/>
              </a:buClr>
              <a:buSzPts val="2800"/>
              <a:buFont typeface="Maven Pro"/>
              <a:buNone/>
              <a:defRPr sz="2800" b="1">
                <a:solidFill>
                  <a:schemeClr val="dk2"/>
                </a:solidFill>
                <a:latin typeface="Maven Pro"/>
                <a:ea typeface="Maven Pro"/>
                <a:cs typeface="Maven Pro"/>
                <a:sym typeface="Maven Pro"/>
              </a:defRPr>
            </a:lvl1pPr>
            <a:lvl2pPr lvl="1">
              <a:spcBef>
                <a:spcPts val="0"/>
              </a:spcBef>
              <a:spcAft>
                <a:spcPts val="0"/>
              </a:spcAft>
              <a:buClr>
                <a:schemeClr val="dk2"/>
              </a:buClr>
              <a:buSzPts val="2800"/>
              <a:buFont typeface="Maven Pro"/>
              <a:buNone/>
              <a:defRPr sz="2800" b="1">
                <a:solidFill>
                  <a:schemeClr val="dk2"/>
                </a:solidFill>
                <a:latin typeface="Maven Pro"/>
                <a:ea typeface="Maven Pro"/>
                <a:cs typeface="Maven Pro"/>
                <a:sym typeface="Maven Pro"/>
              </a:defRPr>
            </a:lvl2pPr>
            <a:lvl3pPr lvl="2">
              <a:spcBef>
                <a:spcPts val="0"/>
              </a:spcBef>
              <a:spcAft>
                <a:spcPts val="0"/>
              </a:spcAft>
              <a:buClr>
                <a:schemeClr val="dk2"/>
              </a:buClr>
              <a:buSzPts val="2800"/>
              <a:buFont typeface="Maven Pro"/>
              <a:buNone/>
              <a:defRPr sz="2800" b="1">
                <a:solidFill>
                  <a:schemeClr val="dk2"/>
                </a:solidFill>
                <a:latin typeface="Maven Pro"/>
                <a:ea typeface="Maven Pro"/>
                <a:cs typeface="Maven Pro"/>
                <a:sym typeface="Maven Pro"/>
              </a:defRPr>
            </a:lvl3pPr>
            <a:lvl4pPr lvl="3">
              <a:spcBef>
                <a:spcPts val="0"/>
              </a:spcBef>
              <a:spcAft>
                <a:spcPts val="0"/>
              </a:spcAft>
              <a:buClr>
                <a:schemeClr val="dk2"/>
              </a:buClr>
              <a:buSzPts val="2800"/>
              <a:buFont typeface="Maven Pro"/>
              <a:buNone/>
              <a:defRPr sz="2800" b="1">
                <a:solidFill>
                  <a:schemeClr val="dk2"/>
                </a:solidFill>
                <a:latin typeface="Maven Pro"/>
                <a:ea typeface="Maven Pro"/>
                <a:cs typeface="Maven Pro"/>
                <a:sym typeface="Maven Pro"/>
              </a:defRPr>
            </a:lvl4pPr>
            <a:lvl5pPr lvl="4">
              <a:spcBef>
                <a:spcPts val="0"/>
              </a:spcBef>
              <a:spcAft>
                <a:spcPts val="0"/>
              </a:spcAft>
              <a:buClr>
                <a:schemeClr val="dk2"/>
              </a:buClr>
              <a:buSzPts val="2800"/>
              <a:buFont typeface="Maven Pro"/>
              <a:buNone/>
              <a:defRPr sz="2800" b="1">
                <a:solidFill>
                  <a:schemeClr val="dk2"/>
                </a:solidFill>
                <a:latin typeface="Maven Pro"/>
                <a:ea typeface="Maven Pro"/>
                <a:cs typeface="Maven Pro"/>
                <a:sym typeface="Maven Pro"/>
              </a:defRPr>
            </a:lvl5pPr>
            <a:lvl6pPr lvl="5">
              <a:spcBef>
                <a:spcPts val="0"/>
              </a:spcBef>
              <a:spcAft>
                <a:spcPts val="0"/>
              </a:spcAft>
              <a:buClr>
                <a:schemeClr val="dk2"/>
              </a:buClr>
              <a:buSzPts val="2800"/>
              <a:buFont typeface="Maven Pro"/>
              <a:buNone/>
              <a:defRPr sz="2800" b="1">
                <a:solidFill>
                  <a:schemeClr val="dk2"/>
                </a:solidFill>
                <a:latin typeface="Maven Pro"/>
                <a:ea typeface="Maven Pro"/>
                <a:cs typeface="Maven Pro"/>
                <a:sym typeface="Maven Pro"/>
              </a:defRPr>
            </a:lvl6pPr>
            <a:lvl7pPr lvl="6">
              <a:spcBef>
                <a:spcPts val="0"/>
              </a:spcBef>
              <a:spcAft>
                <a:spcPts val="0"/>
              </a:spcAft>
              <a:buClr>
                <a:schemeClr val="dk2"/>
              </a:buClr>
              <a:buSzPts val="2800"/>
              <a:buFont typeface="Maven Pro"/>
              <a:buNone/>
              <a:defRPr sz="2800" b="1">
                <a:solidFill>
                  <a:schemeClr val="dk2"/>
                </a:solidFill>
                <a:latin typeface="Maven Pro"/>
                <a:ea typeface="Maven Pro"/>
                <a:cs typeface="Maven Pro"/>
                <a:sym typeface="Maven Pro"/>
              </a:defRPr>
            </a:lvl7pPr>
            <a:lvl8pPr lvl="7">
              <a:spcBef>
                <a:spcPts val="0"/>
              </a:spcBef>
              <a:spcAft>
                <a:spcPts val="0"/>
              </a:spcAft>
              <a:buClr>
                <a:schemeClr val="dk2"/>
              </a:buClr>
              <a:buSzPts val="2800"/>
              <a:buFont typeface="Maven Pro"/>
              <a:buNone/>
              <a:defRPr sz="2800" b="1">
                <a:solidFill>
                  <a:schemeClr val="dk2"/>
                </a:solidFill>
                <a:latin typeface="Maven Pro"/>
                <a:ea typeface="Maven Pro"/>
                <a:cs typeface="Maven Pro"/>
                <a:sym typeface="Maven Pro"/>
              </a:defRPr>
            </a:lvl8pPr>
            <a:lvl9pPr lvl="8">
              <a:spcBef>
                <a:spcPts val="0"/>
              </a:spcBef>
              <a:spcAft>
                <a:spcPts val="0"/>
              </a:spcAft>
              <a:buClr>
                <a:schemeClr val="dk2"/>
              </a:buClr>
              <a:buSzPts val="2800"/>
              <a:buFont typeface="Maven Pro"/>
              <a:buNone/>
              <a:defRPr sz="2800" b="1">
                <a:solidFill>
                  <a:schemeClr val="dk2"/>
                </a:solidFill>
                <a:latin typeface="Maven Pro"/>
                <a:ea typeface="Maven Pro"/>
                <a:cs typeface="Maven Pro"/>
                <a:sym typeface="Maven Pro"/>
              </a:defRPr>
            </a:lvl9pPr>
          </a:lstStyle>
          <a:p>
            <a:r>
              <a:rPr lang="en-GB" dirty="0"/>
              <a:t>No logo</a:t>
            </a:r>
            <a:endParaRPr dirty="0"/>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11150">
              <a:lnSpc>
                <a:spcPct val="115000"/>
              </a:lnSpc>
              <a:spcBef>
                <a:spcPts val="0"/>
              </a:spcBef>
              <a:spcAft>
                <a:spcPts val="0"/>
              </a:spcAft>
              <a:buClr>
                <a:schemeClr val="dk2"/>
              </a:buClr>
              <a:buSzPts val="1300"/>
              <a:buFont typeface="Nunito"/>
              <a:buChar char="●"/>
              <a:defRPr sz="1300">
                <a:solidFill>
                  <a:schemeClr val="dk2"/>
                </a:solidFill>
                <a:latin typeface="Nunito"/>
                <a:ea typeface="Nunito"/>
                <a:cs typeface="Nunito"/>
                <a:sym typeface="Nunito"/>
              </a:defRPr>
            </a:lvl1pPr>
            <a:lvl2pPr marL="914400" lvl="1" indent="-29845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2pPr>
            <a:lvl3pPr marL="1371600" lvl="2" indent="-29845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3pPr>
            <a:lvl4pPr marL="1828800" lvl="3" indent="-29845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4pPr>
            <a:lvl5pPr marL="2286000" lvl="4" indent="-29845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5pPr>
            <a:lvl6pPr marL="2743200" lvl="5" indent="-29845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6pPr>
            <a:lvl7pPr marL="3200400" lvl="6" indent="-29845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7pPr>
            <a:lvl8pPr marL="3657600" lvl="7" indent="-29845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8pPr>
            <a:lvl9pPr marL="4114800" lvl="8" indent="-298450">
              <a:lnSpc>
                <a:spcPct val="115000"/>
              </a:lnSpc>
              <a:spcBef>
                <a:spcPts val="1600"/>
              </a:spcBef>
              <a:spcAft>
                <a:spcPts val="1600"/>
              </a:spcAft>
              <a:buClr>
                <a:schemeClr val="dk2"/>
              </a:buClr>
              <a:buSzPts val="1100"/>
              <a:buFont typeface="Nunito"/>
              <a:buChar char="■"/>
              <a:defRPr sz="1100">
                <a:solidFill>
                  <a:schemeClr val="dk2"/>
                </a:solidFill>
                <a:latin typeface="Nunito"/>
                <a:ea typeface="Nunito"/>
                <a:cs typeface="Nunito"/>
                <a:sym typeface="Nunito"/>
              </a:defRPr>
            </a:lvl9pPr>
          </a:lstStyle>
          <a:p>
            <a:endParaRPr/>
          </a:p>
        </p:txBody>
      </p:sp>
      <p:sp>
        <p:nvSpPr>
          <p:cNvPr id="8" name="Google Shape;8;p1"/>
          <p:cNvSpPr txBox="1">
            <a:spLocks noGrp="1"/>
          </p:cNvSpPr>
          <p:nvPr>
            <p:ph type="sldNum" idx="12"/>
          </p:nvPr>
        </p:nvSpPr>
        <p:spPr>
          <a:xfrm>
            <a:off x="8451046" y="4736976"/>
            <a:ext cx="548700" cy="393600"/>
          </a:xfrm>
          <a:prstGeom prst="rect">
            <a:avLst/>
          </a:prstGeom>
          <a:noFill/>
          <a:ln>
            <a:noFill/>
          </a:ln>
        </p:spPr>
        <p:txBody>
          <a:bodyPr spcFirstLastPara="1" wrap="square" lIns="91425" tIns="91425" rIns="91425" bIns="91425" anchor="ctr" anchorCtr="0">
            <a:noAutofit/>
          </a:bodyPr>
          <a:lstStyle>
            <a:lvl1pPr lvl="0" algn="r">
              <a:buNone/>
              <a:defRPr sz="900">
                <a:solidFill>
                  <a:schemeClr val="dk2"/>
                </a:solidFill>
                <a:latin typeface="Nunito"/>
                <a:ea typeface="Nunito"/>
                <a:cs typeface="Nunito"/>
                <a:sym typeface="Nunito"/>
              </a:defRPr>
            </a:lvl1pPr>
            <a:lvl2pPr lvl="1" algn="r">
              <a:buNone/>
              <a:defRPr sz="900">
                <a:solidFill>
                  <a:schemeClr val="dk2"/>
                </a:solidFill>
                <a:latin typeface="Nunito"/>
                <a:ea typeface="Nunito"/>
                <a:cs typeface="Nunito"/>
                <a:sym typeface="Nunito"/>
              </a:defRPr>
            </a:lvl2pPr>
            <a:lvl3pPr lvl="2" algn="r">
              <a:buNone/>
              <a:defRPr sz="900">
                <a:solidFill>
                  <a:schemeClr val="dk2"/>
                </a:solidFill>
                <a:latin typeface="Nunito"/>
                <a:ea typeface="Nunito"/>
                <a:cs typeface="Nunito"/>
                <a:sym typeface="Nunito"/>
              </a:defRPr>
            </a:lvl3pPr>
            <a:lvl4pPr lvl="3" algn="r">
              <a:buNone/>
              <a:defRPr sz="900">
                <a:solidFill>
                  <a:schemeClr val="dk2"/>
                </a:solidFill>
                <a:latin typeface="Nunito"/>
                <a:ea typeface="Nunito"/>
                <a:cs typeface="Nunito"/>
                <a:sym typeface="Nunito"/>
              </a:defRPr>
            </a:lvl4pPr>
            <a:lvl5pPr lvl="4" algn="r">
              <a:buNone/>
              <a:defRPr sz="900">
                <a:solidFill>
                  <a:schemeClr val="dk2"/>
                </a:solidFill>
                <a:latin typeface="Nunito"/>
                <a:ea typeface="Nunito"/>
                <a:cs typeface="Nunito"/>
                <a:sym typeface="Nunito"/>
              </a:defRPr>
            </a:lvl5pPr>
            <a:lvl6pPr lvl="5" algn="r">
              <a:buNone/>
              <a:defRPr sz="900">
                <a:solidFill>
                  <a:schemeClr val="dk2"/>
                </a:solidFill>
                <a:latin typeface="Nunito"/>
                <a:ea typeface="Nunito"/>
                <a:cs typeface="Nunito"/>
                <a:sym typeface="Nunito"/>
              </a:defRPr>
            </a:lvl6pPr>
            <a:lvl7pPr lvl="6" algn="r">
              <a:buNone/>
              <a:defRPr sz="900">
                <a:solidFill>
                  <a:schemeClr val="dk2"/>
                </a:solidFill>
                <a:latin typeface="Nunito"/>
                <a:ea typeface="Nunito"/>
                <a:cs typeface="Nunito"/>
                <a:sym typeface="Nunito"/>
              </a:defRPr>
            </a:lvl7pPr>
            <a:lvl8pPr lvl="7" algn="r">
              <a:buNone/>
              <a:defRPr sz="900">
                <a:solidFill>
                  <a:schemeClr val="dk2"/>
                </a:solidFill>
                <a:latin typeface="Nunito"/>
                <a:ea typeface="Nunito"/>
                <a:cs typeface="Nunito"/>
                <a:sym typeface="Nunito"/>
              </a:defRPr>
            </a:lvl8pPr>
            <a:lvl9pPr lvl="8" algn="r">
              <a:buNone/>
              <a:defRPr sz="900">
                <a:solidFill>
                  <a:schemeClr val="dk2"/>
                </a:solidFill>
                <a:latin typeface="Nunito"/>
                <a:ea typeface="Nunito"/>
                <a:cs typeface="Nunito"/>
                <a:sym typeface="Nunito"/>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70535799"/>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0.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B92EE"/>
        </a:solidFill>
        <a:effectLst/>
      </p:bgPr>
    </p:bg>
    <p:spTree>
      <p:nvGrpSpPr>
        <p:cNvPr id="1" name=""/>
        <p:cNvGrpSpPr/>
        <p:nvPr/>
      </p:nvGrpSpPr>
      <p:grpSpPr>
        <a:xfrm>
          <a:off x="0" y="0"/>
          <a:ext cx="0" cy="0"/>
          <a:chOff x="0" y="0"/>
          <a:chExt cx="0" cy="0"/>
        </a:xfrm>
      </p:grpSpPr>
      <p:pic>
        <p:nvPicPr>
          <p:cNvPr id="5" name="Shape 54" descr="corner.png">
            <a:extLst>
              <a:ext uri="{FF2B5EF4-FFF2-40B4-BE49-F238E27FC236}">
                <a16:creationId xmlns:a16="http://schemas.microsoft.com/office/drawing/2014/main" id="{E6B5C9B7-E465-4A01-ABB6-9BB4BBD0C2D7}"/>
              </a:ext>
            </a:extLst>
          </p:cNvPr>
          <p:cNvPicPr preferRelativeResize="0"/>
          <p:nvPr/>
        </p:nvPicPr>
        <p:blipFill rotWithShape="1">
          <a:blip r:embed="rId3">
            <a:alphaModFix/>
          </a:blip>
          <a:srcRect/>
          <a:stretch/>
        </p:blipFill>
        <p:spPr>
          <a:xfrm>
            <a:off x="0" y="0"/>
            <a:ext cx="9144000" cy="6858000"/>
          </a:xfrm>
          <a:prstGeom prst="rect">
            <a:avLst/>
          </a:prstGeom>
          <a:noFill/>
          <a:ln>
            <a:noFill/>
          </a:ln>
        </p:spPr>
      </p:pic>
      <p:sp>
        <p:nvSpPr>
          <p:cNvPr id="3" name="Google Shape;277;p13">
            <a:extLst>
              <a:ext uri="{FF2B5EF4-FFF2-40B4-BE49-F238E27FC236}">
                <a16:creationId xmlns:a16="http://schemas.microsoft.com/office/drawing/2014/main" id="{D703274E-29FA-40DE-86DC-4767B0E3C4B4}"/>
              </a:ext>
            </a:extLst>
          </p:cNvPr>
          <p:cNvSpPr txBox="1">
            <a:spLocks/>
          </p:cNvSpPr>
          <p:nvPr/>
        </p:nvSpPr>
        <p:spPr>
          <a:xfrm>
            <a:off x="3054347" y="2081098"/>
            <a:ext cx="3035306" cy="490652"/>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3600" b="1" dirty="0">
                <a:solidFill>
                  <a:schemeClr val="bg1"/>
                </a:solidFill>
                <a:latin typeface="+mj-lt"/>
              </a:rPr>
              <a:t>Organisation</a:t>
            </a:r>
          </a:p>
        </p:txBody>
      </p:sp>
      <p:sp>
        <p:nvSpPr>
          <p:cNvPr id="4" name="Google Shape;278;p13">
            <a:extLst>
              <a:ext uri="{FF2B5EF4-FFF2-40B4-BE49-F238E27FC236}">
                <a16:creationId xmlns:a16="http://schemas.microsoft.com/office/drawing/2014/main" id="{BA9A436B-8746-49AB-92D9-043BBF2B17C1}"/>
              </a:ext>
            </a:extLst>
          </p:cNvPr>
          <p:cNvSpPr txBox="1">
            <a:spLocks/>
          </p:cNvSpPr>
          <p:nvPr/>
        </p:nvSpPr>
        <p:spPr>
          <a:xfrm>
            <a:off x="2289729" y="2688624"/>
            <a:ext cx="5635500" cy="9564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2400" dirty="0">
                <a:solidFill>
                  <a:schemeClr val="bg1"/>
                </a:solidFill>
                <a:latin typeface="Maven Pro" panose="020B0604020202020204" charset="0"/>
              </a:rPr>
              <a:t>What do you </a:t>
            </a:r>
            <a:r>
              <a:rPr lang="en-GB" sz="2400" dirty="0">
                <a:solidFill>
                  <a:schemeClr val="bg1"/>
                </a:solidFill>
                <a:latin typeface="+mn-lt"/>
              </a:rPr>
              <a:t>need</a:t>
            </a:r>
            <a:r>
              <a:rPr lang="en-GB" sz="2400" dirty="0">
                <a:solidFill>
                  <a:schemeClr val="bg1"/>
                </a:solidFill>
                <a:latin typeface="Maven Pro" panose="020B0604020202020204" charset="0"/>
              </a:rPr>
              <a:t> to be organised?</a:t>
            </a:r>
          </a:p>
        </p:txBody>
      </p:sp>
      <p:pic>
        <p:nvPicPr>
          <p:cNvPr id="6" name="Shape 132" descr="logo-01.png">
            <a:extLst>
              <a:ext uri="{FF2B5EF4-FFF2-40B4-BE49-F238E27FC236}">
                <a16:creationId xmlns:a16="http://schemas.microsoft.com/office/drawing/2014/main" id="{93B3C2BF-6FFC-4FA9-8DDC-D14DDA8E12B8}"/>
              </a:ext>
            </a:extLst>
          </p:cNvPr>
          <p:cNvPicPr preferRelativeResize="0"/>
          <p:nvPr/>
        </p:nvPicPr>
        <p:blipFill rotWithShape="1">
          <a:blip r:embed="rId4">
            <a:alphaModFix/>
          </a:blip>
          <a:srcRect/>
          <a:stretch/>
        </p:blipFill>
        <p:spPr>
          <a:xfrm>
            <a:off x="307146" y="99877"/>
            <a:ext cx="1046636" cy="1130299"/>
          </a:xfrm>
          <a:prstGeom prst="rect">
            <a:avLst/>
          </a:prstGeom>
          <a:noFill/>
          <a:ln>
            <a:noFill/>
          </a:ln>
        </p:spPr>
      </p:pic>
    </p:spTree>
    <p:extLst>
      <p:ext uri="{BB962C8B-B14F-4D97-AF65-F5344CB8AC3E}">
        <p14:creationId xmlns:p14="http://schemas.microsoft.com/office/powerpoint/2010/main" val="15728522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22"/>
          <p:cNvSpPr txBox="1">
            <a:spLocks noGrp="1"/>
          </p:cNvSpPr>
          <p:nvPr>
            <p:ph type="title"/>
          </p:nvPr>
        </p:nvSpPr>
        <p:spPr>
          <a:xfrm>
            <a:off x="1303800" y="598575"/>
            <a:ext cx="7030500" cy="99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latin typeface="+mj-lt"/>
              </a:rPr>
              <a:t>Task Four</a:t>
            </a:r>
            <a:endParaRPr dirty="0">
              <a:latin typeface="+mj-lt"/>
            </a:endParaRPr>
          </a:p>
        </p:txBody>
      </p:sp>
      <p:sp>
        <p:nvSpPr>
          <p:cNvPr id="332" name="Google Shape;332;p22"/>
          <p:cNvSpPr txBox="1">
            <a:spLocks noGrp="1"/>
          </p:cNvSpPr>
          <p:nvPr>
            <p:ph type="body" idx="1"/>
          </p:nvPr>
        </p:nvSpPr>
        <p:spPr>
          <a:xfrm>
            <a:off x="1303800" y="1990050"/>
            <a:ext cx="7030500" cy="25416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Clr>
                <a:srgbClr val="000000"/>
              </a:buClr>
              <a:buSzPts val="1100"/>
              <a:buFont typeface="Arial"/>
              <a:buNone/>
            </a:pPr>
            <a:r>
              <a:rPr lang="en-GB" sz="2400" dirty="0">
                <a:latin typeface="+mn-lt"/>
              </a:rPr>
              <a:t>Can you help her read the bus timetable so she gets the right one? Look at the times and routes carefully.</a:t>
            </a:r>
            <a:endParaRPr sz="2400" dirty="0">
              <a:latin typeface="+mn-l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23"/>
          <p:cNvSpPr txBox="1">
            <a:spLocks noGrp="1"/>
          </p:cNvSpPr>
          <p:nvPr>
            <p:ph type="title"/>
          </p:nvPr>
        </p:nvSpPr>
        <p:spPr>
          <a:xfrm>
            <a:off x="1303800" y="598575"/>
            <a:ext cx="7030500" cy="99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latin typeface="+mj-lt"/>
              </a:rPr>
              <a:t>Lottie’s Story - Part Five</a:t>
            </a:r>
            <a:endParaRPr dirty="0">
              <a:latin typeface="+mj-lt"/>
            </a:endParaRPr>
          </a:p>
        </p:txBody>
      </p:sp>
      <p:sp>
        <p:nvSpPr>
          <p:cNvPr id="338" name="Google Shape;338;p23"/>
          <p:cNvSpPr txBox="1">
            <a:spLocks noGrp="1"/>
          </p:cNvSpPr>
          <p:nvPr>
            <p:ph type="body" idx="1"/>
          </p:nvPr>
        </p:nvSpPr>
        <p:spPr>
          <a:xfrm>
            <a:off x="1303800" y="1355175"/>
            <a:ext cx="7030500" cy="317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2400" dirty="0">
                <a:latin typeface="+mn-lt"/>
              </a:rPr>
              <a:t>Now she’s home, Lottie needs to pack her bag for the next day. </a:t>
            </a:r>
            <a:endParaRPr sz="2400" dirty="0">
              <a:latin typeface="+mn-lt"/>
            </a:endParaRPr>
          </a:p>
          <a:p>
            <a:pPr marL="0" lvl="0" indent="0" algn="l" rtl="0">
              <a:spcBef>
                <a:spcPts val="1600"/>
              </a:spcBef>
              <a:spcAft>
                <a:spcPts val="1600"/>
              </a:spcAft>
              <a:buNone/>
            </a:pPr>
            <a:r>
              <a:rPr lang="en-GB" sz="2400" dirty="0">
                <a:latin typeface="+mn-lt"/>
              </a:rPr>
              <a:t>In DT, she is making pizza. And she needs lots of other things too. It looks like quite a lot to sort out and she’s feeling really tired! But she knows she needs to do it now rather than in the morning. </a:t>
            </a:r>
            <a:endParaRPr sz="2400" dirty="0">
              <a:latin typeface="+mn-l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24"/>
          <p:cNvSpPr txBox="1">
            <a:spLocks noGrp="1"/>
          </p:cNvSpPr>
          <p:nvPr>
            <p:ph type="title"/>
          </p:nvPr>
        </p:nvSpPr>
        <p:spPr>
          <a:xfrm>
            <a:off x="1303800" y="598575"/>
            <a:ext cx="7030500" cy="99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latin typeface="+mj-lt"/>
              </a:rPr>
              <a:t>Task Five</a:t>
            </a:r>
            <a:endParaRPr dirty="0">
              <a:latin typeface="+mj-lt"/>
            </a:endParaRPr>
          </a:p>
        </p:txBody>
      </p:sp>
      <p:sp>
        <p:nvSpPr>
          <p:cNvPr id="344" name="Google Shape;344;p24"/>
          <p:cNvSpPr txBox="1">
            <a:spLocks noGrp="1"/>
          </p:cNvSpPr>
          <p:nvPr>
            <p:ph type="body" idx="1"/>
          </p:nvPr>
        </p:nvSpPr>
        <p:spPr>
          <a:xfrm>
            <a:off x="1303800" y="1990050"/>
            <a:ext cx="7030500" cy="2541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2400" dirty="0">
                <a:latin typeface="+mn-lt"/>
              </a:rPr>
              <a:t>There is a bag on your table with some items around it. What will you need to pack? </a:t>
            </a:r>
            <a:endParaRPr sz="2400" dirty="0">
              <a:latin typeface="+mn-lt"/>
            </a:endParaRPr>
          </a:p>
          <a:p>
            <a:pPr marL="0" lvl="0" indent="0" algn="l" rtl="0">
              <a:spcBef>
                <a:spcPts val="1600"/>
              </a:spcBef>
              <a:spcAft>
                <a:spcPts val="1600"/>
              </a:spcAft>
              <a:buNone/>
            </a:pPr>
            <a:r>
              <a:rPr lang="en-GB" sz="2400" dirty="0">
                <a:latin typeface="+mn-lt"/>
              </a:rPr>
              <a:t>Remember to look at your timetable and see what lessons you have!</a:t>
            </a:r>
            <a:endParaRPr sz="2400" dirty="0">
              <a:latin typeface="+mn-l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4F3569C-CDB1-406C-A62D-3CAB186602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649" y="0"/>
            <a:ext cx="7278701" cy="5143500"/>
          </a:xfrm>
          <a:prstGeom prst="rect">
            <a:avLst/>
          </a:prstGeom>
        </p:spPr>
      </p:pic>
    </p:spTree>
    <p:extLst>
      <p:ext uri="{BB962C8B-B14F-4D97-AF65-F5344CB8AC3E}">
        <p14:creationId xmlns:p14="http://schemas.microsoft.com/office/powerpoint/2010/main" val="594482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14"/>
          <p:cNvSpPr txBox="1">
            <a:spLocks noGrp="1"/>
          </p:cNvSpPr>
          <p:nvPr>
            <p:ph type="title"/>
          </p:nvPr>
        </p:nvSpPr>
        <p:spPr>
          <a:xfrm>
            <a:off x="1303800" y="598575"/>
            <a:ext cx="5702118" cy="618384"/>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latin typeface="+mj-lt"/>
              </a:rPr>
              <a:t>Why is organisation important? </a:t>
            </a:r>
            <a:endParaRPr dirty="0">
              <a:latin typeface="+mj-lt"/>
            </a:endParaRPr>
          </a:p>
        </p:txBody>
      </p:sp>
      <p:pic>
        <p:nvPicPr>
          <p:cNvPr id="284" name="Google Shape;284;p14"/>
          <p:cNvPicPr preferRelativeResize="0"/>
          <p:nvPr/>
        </p:nvPicPr>
        <p:blipFill>
          <a:blip r:embed="rId3">
            <a:alphaModFix/>
          </a:blip>
          <a:stretch>
            <a:fillRect/>
          </a:stretch>
        </p:blipFill>
        <p:spPr>
          <a:xfrm>
            <a:off x="2947250" y="1428500"/>
            <a:ext cx="3249500" cy="34581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15"/>
          <p:cNvSpPr txBox="1">
            <a:spLocks noGrp="1"/>
          </p:cNvSpPr>
          <p:nvPr>
            <p:ph type="title"/>
          </p:nvPr>
        </p:nvSpPr>
        <p:spPr>
          <a:xfrm>
            <a:off x="1156075" y="571725"/>
            <a:ext cx="7030500" cy="99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latin typeface="+mj-lt"/>
              </a:rPr>
              <a:t>Lottie’s Story - Part One </a:t>
            </a:r>
            <a:endParaRPr dirty="0">
              <a:latin typeface="+mj-lt"/>
            </a:endParaRPr>
          </a:p>
        </p:txBody>
      </p:sp>
      <p:sp>
        <p:nvSpPr>
          <p:cNvPr id="290" name="Google Shape;290;p15"/>
          <p:cNvSpPr txBox="1">
            <a:spLocks noGrp="1"/>
          </p:cNvSpPr>
          <p:nvPr>
            <p:ph type="body" idx="1"/>
          </p:nvPr>
        </p:nvSpPr>
        <p:spPr>
          <a:xfrm>
            <a:off x="1303800" y="1396675"/>
            <a:ext cx="7438800" cy="3351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2400" dirty="0">
                <a:latin typeface="+mn-lt"/>
              </a:rPr>
              <a:t>Lottie has woken up on a Thursday morning; she has started getting ready for school. </a:t>
            </a:r>
          </a:p>
          <a:p>
            <a:pPr marL="0" lvl="0" indent="0" algn="l" rtl="0">
              <a:spcBef>
                <a:spcPts val="0"/>
              </a:spcBef>
              <a:spcAft>
                <a:spcPts val="0"/>
              </a:spcAft>
              <a:buNone/>
            </a:pPr>
            <a:endParaRPr lang="en-GB" sz="2400" dirty="0">
              <a:latin typeface="+mn-lt"/>
            </a:endParaRPr>
          </a:p>
          <a:p>
            <a:pPr marL="0" lvl="0" indent="0" algn="l" rtl="0">
              <a:spcBef>
                <a:spcPts val="0"/>
              </a:spcBef>
              <a:spcAft>
                <a:spcPts val="0"/>
              </a:spcAft>
              <a:buNone/>
            </a:pPr>
            <a:r>
              <a:rPr lang="en-GB" sz="2400" dirty="0">
                <a:latin typeface="+mn-lt"/>
              </a:rPr>
              <a:t>During the day she needs to post her grandma’s birthday card, empty the dishwasher, buy some milk and walk the dog. </a:t>
            </a:r>
            <a:endParaRPr sz="2400" dirty="0">
              <a:latin typeface="+mn-lt"/>
            </a:endParaRPr>
          </a:p>
          <a:p>
            <a:pPr marL="0" lvl="0" indent="0" algn="l" rtl="0">
              <a:spcBef>
                <a:spcPts val="1600"/>
              </a:spcBef>
              <a:spcAft>
                <a:spcPts val="0"/>
              </a:spcAft>
              <a:buNone/>
            </a:pPr>
            <a:r>
              <a:rPr lang="en-GB" sz="2400" dirty="0">
                <a:latin typeface="+mn-lt"/>
              </a:rPr>
              <a:t>These all need to be finished by the end of the day!</a:t>
            </a:r>
            <a:endParaRPr sz="2400" dirty="0">
              <a:latin typeface="+mn-lt"/>
            </a:endParaRPr>
          </a:p>
          <a:p>
            <a:pPr marL="0" lvl="0" indent="0" algn="l" rtl="0">
              <a:spcBef>
                <a:spcPts val="1600"/>
              </a:spcBef>
              <a:spcAft>
                <a:spcPts val="1600"/>
              </a:spcAft>
              <a:buNone/>
            </a:pPr>
            <a:endParaRPr sz="2400"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16"/>
          <p:cNvSpPr txBox="1">
            <a:spLocks noGrp="1"/>
          </p:cNvSpPr>
          <p:nvPr>
            <p:ph type="title"/>
          </p:nvPr>
        </p:nvSpPr>
        <p:spPr>
          <a:xfrm>
            <a:off x="1303800" y="598575"/>
            <a:ext cx="7030500" cy="99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latin typeface="+mj-lt"/>
              </a:rPr>
              <a:t>Task One: To-do Lists</a:t>
            </a:r>
            <a:endParaRPr dirty="0">
              <a:latin typeface="+mj-lt"/>
            </a:endParaRPr>
          </a:p>
        </p:txBody>
      </p:sp>
      <p:sp>
        <p:nvSpPr>
          <p:cNvPr id="296" name="Google Shape;296;p16"/>
          <p:cNvSpPr txBox="1">
            <a:spLocks noGrp="1"/>
          </p:cNvSpPr>
          <p:nvPr>
            <p:ph type="body" idx="1"/>
          </p:nvPr>
        </p:nvSpPr>
        <p:spPr>
          <a:xfrm>
            <a:off x="1056750" y="1417875"/>
            <a:ext cx="7030500" cy="144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2400" dirty="0">
                <a:latin typeface="+mn-lt"/>
              </a:rPr>
              <a:t>Lottie has lots of things to do! One thing we can do to help us remember is make ourselves a to-do list. </a:t>
            </a:r>
            <a:endParaRPr sz="2400" dirty="0">
              <a:latin typeface="+mn-lt"/>
            </a:endParaRPr>
          </a:p>
          <a:p>
            <a:pPr marL="0" lvl="0" indent="0" algn="l" rtl="0">
              <a:spcBef>
                <a:spcPts val="1600"/>
              </a:spcBef>
              <a:spcAft>
                <a:spcPts val="0"/>
              </a:spcAft>
              <a:buNone/>
            </a:pPr>
            <a:endParaRPr sz="2400" dirty="0">
              <a:latin typeface="+mn-lt"/>
            </a:endParaRPr>
          </a:p>
          <a:p>
            <a:pPr marL="0" lvl="0" indent="0" algn="l" rtl="0">
              <a:spcBef>
                <a:spcPts val="1600"/>
              </a:spcBef>
              <a:spcAft>
                <a:spcPts val="0"/>
              </a:spcAft>
              <a:buNone/>
            </a:pPr>
            <a:r>
              <a:rPr lang="en-GB" sz="2400" dirty="0">
                <a:latin typeface="+mn-lt"/>
              </a:rPr>
              <a:t>What does Lottie need to put on her to-do list? </a:t>
            </a:r>
            <a:endParaRPr sz="2400" dirty="0">
              <a:latin typeface="+mn-lt"/>
            </a:endParaRPr>
          </a:p>
          <a:p>
            <a:pPr marL="0" lvl="0" indent="0" algn="l" rtl="0">
              <a:spcBef>
                <a:spcPts val="1600"/>
              </a:spcBef>
              <a:spcAft>
                <a:spcPts val="1600"/>
              </a:spcAft>
              <a:buNone/>
            </a:pPr>
            <a:endParaRPr sz="1800" dirty="0">
              <a:latin typeface="+mn-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17"/>
          <p:cNvSpPr txBox="1">
            <a:spLocks noGrp="1"/>
          </p:cNvSpPr>
          <p:nvPr>
            <p:ph type="title"/>
          </p:nvPr>
        </p:nvSpPr>
        <p:spPr>
          <a:xfrm>
            <a:off x="1303800" y="598575"/>
            <a:ext cx="7030500" cy="99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latin typeface="+mj-lt"/>
              </a:rPr>
              <a:t>Lottie’s Story - Part Two </a:t>
            </a:r>
            <a:endParaRPr dirty="0">
              <a:latin typeface="+mj-lt"/>
            </a:endParaRPr>
          </a:p>
        </p:txBody>
      </p:sp>
      <p:sp>
        <p:nvSpPr>
          <p:cNvPr id="302" name="Google Shape;302;p17"/>
          <p:cNvSpPr txBox="1">
            <a:spLocks noGrp="1"/>
          </p:cNvSpPr>
          <p:nvPr>
            <p:ph type="body" idx="1"/>
          </p:nvPr>
        </p:nvSpPr>
        <p:spPr>
          <a:xfrm>
            <a:off x="862375" y="1370575"/>
            <a:ext cx="7471800" cy="3161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2400" dirty="0">
                <a:latin typeface="+mn-lt"/>
              </a:rPr>
              <a:t>On her way to school, Lottie starts thinking about the day ahead of her. She has lots of different lessons: Double Science, English and  History. Probably not in that order though. </a:t>
            </a:r>
            <a:endParaRPr sz="2400" dirty="0">
              <a:latin typeface="+mn-lt"/>
            </a:endParaRPr>
          </a:p>
          <a:p>
            <a:pPr marL="0" lvl="0" indent="0" algn="l" rtl="0">
              <a:spcBef>
                <a:spcPts val="1600"/>
              </a:spcBef>
              <a:spcAft>
                <a:spcPts val="1600"/>
              </a:spcAft>
              <a:buNone/>
            </a:pPr>
            <a:r>
              <a:rPr lang="en-GB" sz="2400" dirty="0">
                <a:latin typeface="+mn-lt"/>
              </a:rPr>
              <a:t>She felt quite happy, because History &amp; English were her favourite subjects. </a:t>
            </a:r>
            <a:endParaRPr sz="2400" dirty="0">
              <a:latin typeface="+mn-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18"/>
          <p:cNvSpPr txBox="1">
            <a:spLocks noGrp="1"/>
          </p:cNvSpPr>
          <p:nvPr>
            <p:ph type="title"/>
          </p:nvPr>
        </p:nvSpPr>
        <p:spPr>
          <a:xfrm>
            <a:off x="1303800" y="598575"/>
            <a:ext cx="7030500" cy="99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latin typeface="+mj-lt"/>
              </a:rPr>
              <a:t>Task Two: The Timetable. </a:t>
            </a:r>
            <a:endParaRPr dirty="0">
              <a:latin typeface="+mj-lt"/>
            </a:endParaRPr>
          </a:p>
        </p:txBody>
      </p:sp>
      <p:sp>
        <p:nvSpPr>
          <p:cNvPr id="308" name="Google Shape;308;p18"/>
          <p:cNvSpPr txBox="1">
            <a:spLocks noGrp="1"/>
          </p:cNvSpPr>
          <p:nvPr>
            <p:ph type="body" idx="1"/>
          </p:nvPr>
        </p:nvSpPr>
        <p:spPr>
          <a:xfrm>
            <a:off x="1185775" y="1478375"/>
            <a:ext cx="7148400" cy="3053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GB" sz="3000" dirty="0">
                <a:latin typeface="+mn-lt"/>
              </a:rPr>
              <a:t>So she can remember the order of her lessons, Lottie has a timetable. Can you complete the rest of it for her, so she knows what she is doing today?</a:t>
            </a:r>
            <a:endParaRPr sz="3000" dirty="0">
              <a:latin typeface="+mn-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19"/>
          <p:cNvSpPr txBox="1">
            <a:spLocks noGrp="1"/>
          </p:cNvSpPr>
          <p:nvPr>
            <p:ph type="title"/>
          </p:nvPr>
        </p:nvSpPr>
        <p:spPr>
          <a:xfrm>
            <a:off x="1303800" y="598575"/>
            <a:ext cx="7030500" cy="99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latin typeface="+mj-lt"/>
              </a:rPr>
              <a:t>Lottie’s Story - Part Three</a:t>
            </a:r>
            <a:endParaRPr dirty="0">
              <a:latin typeface="+mj-lt"/>
            </a:endParaRPr>
          </a:p>
        </p:txBody>
      </p:sp>
      <p:sp>
        <p:nvSpPr>
          <p:cNvPr id="314" name="Google Shape;314;p19"/>
          <p:cNvSpPr txBox="1">
            <a:spLocks noGrp="1"/>
          </p:cNvSpPr>
          <p:nvPr>
            <p:ph type="body" idx="1"/>
          </p:nvPr>
        </p:nvSpPr>
        <p:spPr>
          <a:xfrm>
            <a:off x="968625" y="1525975"/>
            <a:ext cx="7030500" cy="25416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GB" sz="2400" dirty="0">
                <a:latin typeface="+mn-lt"/>
              </a:rPr>
              <a:t>At school, Lottie is given 3 more pieces of homework. She already has some she hasn’t started at home! She lists them in her planner to look at when she gets home.</a:t>
            </a:r>
            <a:endParaRPr sz="2400" dirty="0">
              <a:latin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20"/>
          <p:cNvSpPr txBox="1">
            <a:spLocks noGrp="1"/>
          </p:cNvSpPr>
          <p:nvPr>
            <p:ph type="title"/>
          </p:nvPr>
        </p:nvSpPr>
        <p:spPr>
          <a:xfrm>
            <a:off x="1303800" y="598575"/>
            <a:ext cx="7030500" cy="99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latin typeface="+mj-lt"/>
              </a:rPr>
              <a:t>Task Three </a:t>
            </a:r>
            <a:endParaRPr dirty="0">
              <a:latin typeface="+mj-lt"/>
            </a:endParaRPr>
          </a:p>
        </p:txBody>
      </p:sp>
      <p:sp>
        <p:nvSpPr>
          <p:cNvPr id="320" name="Google Shape;320;p20"/>
          <p:cNvSpPr txBox="1">
            <a:spLocks noGrp="1"/>
          </p:cNvSpPr>
          <p:nvPr>
            <p:ph type="body" idx="1"/>
          </p:nvPr>
        </p:nvSpPr>
        <p:spPr>
          <a:xfrm>
            <a:off x="1303800" y="1697475"/>
            <a:ext cx="7030500" cy="2541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2400" dirty="0">
                <a:latin typeface="+mn-lt"/>
              </a:rPr>
              <a:t>Lottie’s homework needs to be prioritised so that it is all done in time.</a:t>
            </a:r>
            <a:br>
              <a:rPr lang="en-GB" sz="2400" dirty="0">
                <a:latin typeface="+mn-lt"/>
              </a:rPr>
            </a:br>
            <a:r>
              <a:rPr lang="en-GB" sz="2400" dirty="0">
                <a:latin typeface="+mn-lt"/>
              </a:rPr>
              <a:t>Look at the deadlines and prioritise when she needs to get it completed by. </a:t>
            </a:r>
            <a:endParaRPr sz="2400" dirty="0">
              <a:latin typeface="+mn-lt"/>
            </a:endParaRPr>
          </a:p>
          <a:p>
            <a:pPr marL="0" lvl="0" indent="0" algn="l" rtl="0">
              <a:spcBef>
                <a:spcPts val="1600"/>
              </a:spcBef>
              <a:spcAft>
                <a:spcPts val="1600"/>
              </a:spcAft>
              <a:buNone/>
            </a:pPr>
            <a:r>
              <a:rPr lang="en-GB" sz="2400" dirty="0">
                <a:latin typeface="+mn-lt"/>
              </a:rPr>
              <a:t>Which should she do first? </a:t>
            </a:r>
            <a:endParaRPr sz="2400" dirty="0">
              <a:latin typeface="+mn-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21"/>
          <p:cNvSpPr txBox="1">
            <a:spLocks noGrp="1"/>
          </p:cNvSpPr>
          <p:nvPr>
            <p:ph type="title"/>
          </p:nvPr>
        </p:nvSpPr>
        <p:spPr>
          <a:xfrm>
            <a:off x="1303800" y="598575"/>
            <a:ext cx="7030500" cy="99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latin typeface="+mj-lt"/>
              </a:rPr>
              <a:t>Lottie’s Story - Part Four</a:t>
            </a:r>
            <a:endParaRPr dirty="0">
              <a:latin typeface="+mj-lt"/>
            </a:endParaRPr>
          </a:p>
        </p:txBody>
      </p:sp>
      <p:sp>
        <p:nvSpPr>
          <p:cNvPr id="326" name="Google Shape;326;p21"/>
          <p:cNvSpPr txBox="1">
            <a:spLocks noGrp="1"/>
          </p:cNvSpPr>
          <p:nvPr>
            <p:ph type="body" idx="1"/>
          </p:nvPr>
        </p:nvSpPr>
        <p:spPr>
          <a:xfrm>
            <a:off x="934200" y="1597875"/>
            <a:ext cx="7030500" cy="2541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2400" dirty="0">
                <a:latin typeface="+mn-lt"/>
              </a:rPr>
              <a:t>Lottie is on her way home from school and needs to get the bus. She knows where she needs to go and what time she has to be home by, but isn’t sure what number bus would be best. </a:t>
            </a:r>
            <a:endParaRPr sz="2400" dirty="0">
              <a:latin typeface="+mn-lt"/>
            </a:endParaRPr>
          </a:p>
          <a:p>
            <a:pPr marL="0" lvl="0" indent="0" algn="l" rtl="0">
              <a:spcBef>
                <a:spcPts val="1600"/>
              </a:spcBef>
              <a:spcAft>
                <a:spcPts val="1600"/>
              </a:spcAft>
              <a:buNone/>
            </a:pPr>
            <a:r>
              <a:rPr lang="en-GB" sz="2400" dirty="0">
                <a:latin typeface="+mn-lt"/>
              </a:rPr>
              <a:t>It worries her!</a:t>
            </a:r>
            <a:endParaRPr sz="2400" dirty="0">
              <a:latin typeface="+mn-lt"/>
            </a:endParaRPr>
          </a:p>
        </p:txBody>
      </p:sp>
    </p:spTree>
  </p:cSld>
  <p:clrMapOvr>
    <a:masterClrMapping/>
  </p:clrMapOvr>
</p:sld>
</file>

<file path=ppt/theme/theme1.xml><?xml version="1.0" encoding="utf-8"?>
<a:theme xmlns:a="http://schemas.openxmlformats.org/drawingml/2006/main" name="Momentum">
  <a:themeElements>
    <a:clrScheme name="Momentum">
      <a:dk1>
        <a:srgbClr val="C0791B"/>
      </a:dk1>
      <a:lt1>
        <a:srgbClr val="FFFFFF"/>
      </a:lt1>
      <a:dk2>
        <a:srgbClr val="424242"/>
      </a:dk2>
      <a:lt2>
        <a:srgbClr val="8DD8D3"/>
      </a:lt2>
      <a:accent1>
        <a:srgbClr val="0B6374"/>
      </a:accent1>
      <a:accent2>
        <a:srgbClr val="FD5B58"/>
      </a:accent2>
      <a:accent3>
        <a:srgbClr val="599191"/>
      </a:accent3>
      <a:accent4>
        <a:srgbClr val="D7E6A3"/>
      </a:accent4>
      <a:accent5>
        <a:srgbClr val="27278B"/>
      </a:accent5>
      <a:accent6>
        <a:srgbClr val="D558AB"/>
      </a:accent6>
      <a:hlink>
        <a:srgbClr val="27278B"/>
      </a:hlink>
      <a:folHlink>
        <a:srgbClr val="2727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omentum">
  <a:themeElements>
    <a:clrScheme name="Momentum">
      <a:dk1>
        <a:srgbClr val="C0791B"/>
      </a:dk1>
      <a:lt1>
        <a:srgbClr val="FFFFFF"/>
      </a:lt1>
      <a:dk2>
        <a:srgbClr val="424242"/>
      </a:dk2>
      <a:lt2>
        <a:srgbClr val="8DD8D3"/>
      </a:lt2>
      <a:accent1>
        <a:srgbClr val="0B6374"/>
      </a:accent1>
      <a:accent2>
        <a:srgbClr val="FD5B58"/>
      </a:accent2>
      <a:accent3>
        <a:srgbClr val="599191"/>
      </a:accent3>
      <a:accent4>
        <a:srgbClr val="D7E6A3"/>
      </a:accent4>
      <a:accent5>
        <a:srgbClr val="27278B"/>
      </a:accent5>
      <a:accent6>
        <a:srgbClr val="D558AB"/>
      </a:accent6>
      <a:hlink>
        <a:srgbClr val="27278B"/>
      </a:hlink>
      <a:folHlink>
        <a:srgbClr val="2727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TotalTime>
  <Words>530</Words>
  <Application>Microsoft Office PowerPoint</Application>
  <PresentationFormat>On-screen Show (16:9)</PresentationFormat>
  <Paragraphs>37</Paragraphs>
  <Slides>13</Slides>
  <Notes>12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13</vt:i4>
      </vt:variant>
    </vt:vector>
  </HeadingPairs>
  <TitlesOfParts>
    <vt:vector size="18" baseType="lpstr">
      <vt:lpstr>Maven Pro</vt:lpstr>
      <vt:lpstr>Arial</vt:lpstr>
      <vt:lpstr>Nunito</vt:lpstr>
      <vt:lpstr>Momentum</vt:lpstr>
      <vt:lpstr>1_Momentum</vt:lpstr>
      <vt:lpstr>PowerPoint Presentation</vt:lpstr>
      <vt:lpstr>Why is organisation important? </vt:lpstr>
      <vt:lpstr>Lottie’s Story - Part One </vt:lpstr>
      <vt:lpstr>Task One: To-do Lists</vt:lpstr>
      <vt:lpstr>Lottie’s Story - Part Two </vt:lpstr>
      <vt:lpstr>Task Two: The Timetable. </vt:lpstr>
      <vt:lpstr>Lottie’s Story - Part Three</vt:lpstr>
      <vt:lpstr>Task Three </vt:lpstr>
      <vt:lpstr>Lottie’s Story - Part Four</vt:lpstr>
      <vt:lpstr>Task Four</vt:lpstr>
      <vt:lpstr>Lottie’s Story - Part Five</vt:lpstr>
      <vt:lpstr>Task Five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Organisation</dc:title>
  <dc:creator>Connor</dc:creator>
  <cp:lastModifiedBy>Connor Whelan</cp:lastModifiedBy>
  <cp:revision>4</cp:revision>
  <dcterms:modified xsi:type="dcterms:W3CDTF">2019-04-30T14:56:51Z</dcterms:modified>
</cp:coreProperties>
</file>