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-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26D1E-FCBF-412C-A572-12084EF21B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FDCC21-E015-43A5-9176-F1DB57C8E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13E4D-4B1F-459F-9B6E-21DBE30A7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62AD-E677-43B8-A4BA-A097C7694903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5E673-E185-4208-9165-5CD0CC8BD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8B031-9EDC-4E12-935E-8AC9E231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B97F-3F30-46EC-B4F3-BFAC3C74C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30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18918-5E61-4996-87CA-29322E85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82341D-9D7C-477E-91D2-597986A20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9FD2B-86A8-46C4-B4E3-94833BAC5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62AD-E677-43B8-A4BA-A097C7694903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ECBBB9-DD80-4CD9-8474-7CB86A43C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A44D43-DE6A-4A6D-9EA0-91A960A80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B97F-3F30-46EC-B4F3-BFAC3C74C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90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129F1B-550E-4FA2-B3CE-395673E554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6DC7B-938A-484B-B33C-7E73A93CD2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25F03-7035-471F-B962-97A039706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62AD-E677-43B8-A4BA-A097C7694903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0CA696-0615-4752-B2CD-B1E93BB20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6B045-9071-473F-AA74-5A3170294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B97F-3F30-46EC-B4F3-BFAC3C74C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047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0E406-C8CA-4596-872F-DD79A0359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ACEA1-6322-455F-BDBF-4DBFF46E7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674D22-D5C9-44EE-8DF2-AF799F0C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62AD-E677-43B8-A4BA-A097C7694903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EE343-E180-48F5-B281-949C910E0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A3FF6-E7D9-4471-B2A5-1B0353910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B97F-3F30-46EC-B4F3-BFAC3C74C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457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BAF7E-25FB-491C-A4A0-2FA16D753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9CBB4E-13A2-4501-8D86-E85083D3B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F40D3-6608-4FFD-9BEE-CBE2DB792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62AD-E677-43B8-A4BA-A097C7694903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310F1-8BFA-4972-BADA-D91926A3D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9E304-0EF5-4FEE-9E49-EB469C341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B97F-3F30-46EC-B4F3-BFAC3C74C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28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00F68-3CFB-4A58-9CF2-267644CE8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22549-95FF-4201-856B-4BD6BE77DC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180A13-B044-4AC5-88BC-BF1D4A708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B57F9-C4E8-42E0-B938-F134609BB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62AD-E677-43B8-A4BA-A097C7694903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4D0CE-CE29-4109-B7FB-E6B88C4CB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0BA95-E2D1-4B6B-A30F-9561C80CA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B97F-3F30-46EC-B4F3-BFAC3C74C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3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FDE60-A9A3-411C-AAFD-5BEE47170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FED32-FB12-4C4B-9E47-824A0B54E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719D0-F2D0-4469-9D85-41CCC1598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CFE1F2-0B21-43D4-906C-12781743C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912595-3212-4210-A210-47E09A504C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8EE768-2C4B-4D47-BCEF-F2806654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62AD-E677-43B8-A4BA-A097C7694903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4E3085-13CE-4050-87FA-71CBE3F9C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E7EFF-3EAE-4149-92A4-2AD3EB71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B97F-3F30-46EC-B4F3-BFAC3C74C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823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599B6-6507-4943-8CA3-06DE342E8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D9A67B-A4F5-4F6C-AF00-3FC67DD89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62AD-E677-43B8-A4BA-A097C7694903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13281D-8F46-4057-AE02-2942DD786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CF44B-6F02-410D-8829-09C0E87F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B97F-3F30-46EC-B4F3-BFAC3C74C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61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41403C-5415-4E34-9882-10A6D0AC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62AD-E677-43B8-A4BA-A097C7694903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5EB9B2-C379-4902-A415-562E768BA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6FC0A1-1525-47EB-96BD-BEDCEF12F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B97F-3F30-46EC-B4F3-BFAC3C74C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904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38A51-3BAB-467B-B068-A9A0CC327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0A64B-BD56-45B3-91FA-B8D16D5DDB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AECBE1-B72A-4AC7-A7EA-59F8D7121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3ED390-68A3-40F1-8852-A53C4C34B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62AD-E677-43B8-A4BA-A097C7694903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6560FC-A518-4E32-A9D9-0CD23E667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DDDD-368D-411C-BEF4-8522740E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B97F-3F30-46EC-B4F3-BFAC3C74C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226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2E1D2-263E-40F3-B469-797DD02FF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4DEAAE-807F-4F64-9474-7F1915C115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B3773-C070-41B8-8725-7BE553FAB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40DBB1-6FDD-43FC-BFD2-8DD1023BC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562AD-E677-43B8-A4BA-A097C7694903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72DC9-8CB8-436B-944B-5A5A204E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B9862-0D57-43F1-88A1-B91F9588A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4B97F-3F30-46EC-B4F3-BFAC3C74C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9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2A1060-DE06-4A06-BB59-42859992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AB4D8-1049-4933-A345-2500525A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707CD4-39BA-4AFF-B03B-4FCCFA1333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C562AD-E677-43B8-A4BA-A097C7694903}" type="datetimeFigureOut">
              <a:rPr lang="en-GB" smtClean="0"/>
              <a:t>19/05/2020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B3D8E-3101-475C-8F11-50CBC7033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1F00E-6BAC-427D-BB8B-67C3AFAEC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4B97F-3F30-46EC-B4F3-BFAC3C74C3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33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8D270-BD77-46EF-A6CC-C981F5D29B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3D55FD-D960-492A-9723-1428EDFC4D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Screen Recording 3">
            <a:hlinkClick r:id="" action="ppaction://media"/>
            <a:extLst>
              <a:ext uri="{FF2B5EF4-FFF2-40B4-BE49-F238E27FC236}">
                <a16:creationId xmlns:a16="http://schemas.microsoft.com/office/drawing/2014/main" id="{C353397C-E1AC-4975-816E-4C8F052FC46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5279.2517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8947" y="707887"/>
            <a:ext cx="9614105" cy="55094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A9A314-5038-4F24-B98B-83964625BEC8}"/>
              </a:ext>
            </a:extLst>
          </p:cNvPr>
          <p:cNvSpPr txBox="1"/>
          <p:nvPr/>
        </p:nvSpPr>
        <p:spPr>
          <a:xfrm>
            <a:off x="123838" y="1"/>
            <a:ext cx="1194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The Seven Ages of Man by William Shakespeare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D35197-53A2-4A7A-8411-D3B8476AC340}"/>
              </a:ext>
            </a:extLst>
          </p:cNvPr>
          <p:cNvSpPr txBox="1"/>
          <p:nvPr/>
        </p:nvSpPr>
        <p:spPr>
          <a:xfrm>
            <a:off x="216310" y="6150113"/>
            <a:ext cx="1194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Read </a:t>
            </a:r>
            <a:r>
              <a:rPr lang="en-GB" sz="4000">
                <a:latin typeface="Arial Rounded MT Bold" panose="020F0704030504030204" pitchFamily="34" charset="0"/>
              </a:rPr>
              <a:t>by Thomas</a:t>
            </a:r>
            <a:endParaRPr lang="en-GB" sz="4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65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11</Words>
  <Application>Microsoft Office PowerPoint</Application>
  <PresentationFormat>Widescreen</PresentationFormat>
  <Paragraphs>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Clare Pritchard</dc:creator>
  <cp:lastModifiedBy>DAVID BETTRIDGE</cp:lastModifiedBy>
  <cp:revision>3</cp:revision>
  <dcterms:created xsi:type="dcterms:W3CDTF">2020-05-19T10:16:07Z</dcterms:created>
  <dcterms:modified xsi:type="dcterms:W3CDTF">2020-05-19T15:26:28Z</dcterms:modified>
</cp:coreProperties>
</file>