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62" r:id="rId4"/>
    <p:sldId id="266" r:id="rId5"/>
    <p:sldId id="257" r:id="rId6"/>
    <p:sldId id="258" r:id="rId7"/>
    <p:sldId id="259" r:id="rId8"/>
    <p:sldId id="260" r:id="rId9"/>
    <p:sldId id="261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903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5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8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5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2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67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22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10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83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44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81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4495-39C6-4604-B7C0-EAA4A3864922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FED38-8A8E-4386-8306-84B5FB196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87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smographics.co.uk/images/products/great-britain-image3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38" y="193183"/>
            <a:ext cx="4382925" cy="61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9741" y="1273676"/>
            <a:ext cx="40697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accent1">
                    <a:lumMod val="75000"/>
                  </a:schemeClr>
                </a:solidFill>
              </a:rPr>
              <a:t>QUIZ- Satellite and Aerial pictures</a:t>
            </a:r>
          </a:p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Pretend you are a bird or a super hero flying above the land. </a:t>
            </a: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Can you recognise the shapes of land or local landmarks that are located near where we live? 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31669">
            <a:off x="10098554" y="156442"/>
            <a:ext cx="1887288" cy="1887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6338" b="26197"/>
          <a:stretch/>
        </p:blipFill>
        <p:spPr>
          <a:xfrm flipH="1">
            <a:off x="5838765" y="193183"/>
            <a:ext cx="2815838" cy="1262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63792" y="1602173"/>
            <a:ext cx="7907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?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811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" b="7163"/>
          <a:stretch/>
        </p:blipFill>
        <p:spPr>
          <a:xfrm>
            <a:off x="631065" y="896330"/>
            <a:ext cx="9994005" cy="54787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7950" y="0"/>
            <a:ext cx="7220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My aerial plan of school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2423" y="1962783"/>
            <a:ext cx="645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Key</a:t>
            </a:r>
            <a:endParaRPr lang="en-US" sz="2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087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3252" y="754223"/>
            <a:ext cx="1075903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Can you be like us and pretend to </a:t>
            </a:r>
          </a:p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hover over your garden or bedroom?</a:t>
            </a:r>
          </a:p>
          <a:p>
            <a:pPr algn="ctr"/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Draw a plan of what it might look like from above. (aerial) </a:t>
            </a:r>
          </a:p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Use a key to let us know what certain shapes or </a:t>
            </a:r>
            <a:r>
              <a:rPr lang="en-US" sz="32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colours</a:t>
            </a:r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mean.</a:t>
            </a:r>
          </a:p>
          <a:p>
            <a:pPr algn="ctr"/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7246">
            <a:off x="6709738" y="2985310"/>
            <a:ext cx="4356457" cy="3712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5261" flipH="1">
            <a:off x="2030045" y="2982262"/>
            <a:ext cx="4815303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0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69" y="806612"/>
            <a:ext cx="5455231" cy="54552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20777" y="2172951"/>
            <a:ext cx="44367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Recognise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this </a:t>
            </a:r>
          </a:p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peninsula?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5383" flipH="1">
            <a:off x="6450241" y="518635"/>
            <a:ext cx="2816596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317182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3516" y="1825625"/>
            <a:ext cx="6524967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31669">
            <a:off x="9726888" y="235954"/>
            <a:ext cx="1887288" cy="1887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7217" y="307978"/>
            <a:ext cx="384996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Clue: Off the coast at </a:t>
            </a:r>
          </a:p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West Kirby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106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204" y="1389597"/>
            <a:ext cx="8181975" cy="51259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141" y="608634"/>
            <a:ext cx="5865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Clue: Across the River Mersey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1324989"/>
            <a:ext cx="2627604" cy="2627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6023">
            <a:off x="512403" y="4698168"/>
            <a:ext cx="2221192" cy="995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847" y="3225510"/>
            <a:ext cx="1013272" cy="7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5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37" y="1197735"/>
            <a:ext cx="5861613" cy="47136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43287" y="1695126"/>
            <a:ext cx="1789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Clue: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3673" b="10456"/>
          <a:stretch/>
        </p:blipFill>
        <p:spPr>
          <a:xfrm>
            <a:off x="8916969" y="2803503"/>
            <a:ext cx="1441905" cy="102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53547">
            <a:off x="8479088" y="3528811"/>
            <a:ext cx="2627604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82640" y="837127"/>
            <a:ext cx="34964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Clue: In Birkenhead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59" y="579653"/>
            <a:ext cx="6834316" cy="4868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3653">
            <a:off x="7966479" y="1693091"/>
            <a:ext cx="308484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63" y="489397"/>
            <a:ext cx="7628061" cy="4237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0087" y="4726547"/>
            <a:ext cx="50301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Clue: Lots of wildlife. Near cliffs and below there is a beach.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09670">
            <a:off x="8028236" y="1252924"/>
            <a:ext cx="3712786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5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38" y="528234"/>
            <a:ext cx="4954256" cy="2871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200" y="605507"/>
            <a:ext cx="3725316" cy="2086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845" y="3381709"/>
            <a:ext cx="3743390" cy="2491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771" y="3873320"/>
            <a:ext cx="3570438" cy="19994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81594" y="3288545"/>
            <a:ext cx="330625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Clue: Joseph Paxton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4739">
            <a:off x="4009419" y="3424503"/>
            <a:ext cx="3718882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516" y="919362"/>
            <a:ext cx="5818867" cy="3330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75196" y="3527147"/>
            <a:ext cx="3718882" cy="3718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92717" y="3327944"/>
            <a:ext cx="37369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Clue: Near the beach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69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136</Words>
  <Application>Microsoft Office PowerPoint</Application>
  <PresentationFormat>Widescreen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JGoulding</dc:creator>
  <cp:lastModifiedBy>Michael Goulding</cp:lastModifiedBy>
  <cp:revision>10</cp:revision>
  <dcterms:created xsi:type="dcterms:W3CDTF">2020-06-19T13:34:13Z</dcterms:created>
  <dcterms:modified xsi:type="dcterms:W3CDTF">2020-06-21T13:46:05Z</dcterms:modified>
</cp:coreProperties>
</file>