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60" r:id="rId6"/>
    <p:sldId id="257" r:id="rId7"/>
    <p:sldId id="266" r:id="rId8"/>
    <p:sldId id="271" r:id="rId9"/>
    <p:sldId id="259" r:id="rId10"/>
    <p:sldId id="261" r:id="rId11"/>
    <p:sldId id="258" r:id="rId12"/>
    <p:sldId id="265" r:id="rId13"/>
    <p:sldId id="262" r:id="rId14"/>
    <p:sldId id="263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76D6A-5E9D-7A82-1852-34EE4418CDB0}" v="1749" dt="2020-06-18T13:08:27.617"/>
    <p1510:client id="{358A13B5-C2E6-397A-CE86-462A8224406C}" v="166" dt="2020-06-18T08:28:5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899DD-90F8-42B8-A84D-2ECD8709CB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A6638E-4776-4591-B077-1E1359EDF6BC}">
      <dgm:prSet/>
      <dgm:spPr/>
      <dgm:t>
        <a:bodyPr/>
        <a:lstStyle/>
        <a:p>
          <a:r>
            <a:rPr lang="en-GB"/>
            <a:t>A) True</a:t>
          </a:r>
          <a:endParaRPr lang="en-US"/>
        </a:p>
      </dgm:t>
    </dgm:pt>
    <dgm:pt modelId="{A4BC4F24-033D-44C9-9D56-50AD7E16FE42}" type="parTrans" cxnId="{88D33938-8A77-4126-9CD4-368D596F470D}">
      <dgm:prSet/>
      <dgm:spPr/>
      <dgm:t>
        <a:bodyPr/>
        <a:lstStyle/>
        <a:p>
          <a:endParaRPr lang="en-US"/>
        </a:p>
      </dgm:t>
    </dgm:pt>
    <dgm:pt modelId="{423E643F-88E1-4355-84EA-BE59984B276E}" type="sibTrans" cxnId="{88D33938-8A77-4126-9CD4-368D596F470D}">
      <dgm:prSet/>
      <dgm:spPr/>
      <dgm:t>
        <a:bodyPr/>
        <a:lstStyle/>
        <a:p>
          <a:endParaRPr lang="en-US"/>
        </a:p>
      </dgm:t>
    </dgm:pt>
    <dgm:pt modelId="{5FCA36A4-C891-4061-9FB8-364A27C2AE0E}">
      <dgm:prSet/>
      <dgm:spPr/>
      <dgm:t>
        <a:bodyPr/>
        <a:lstStyle/>
        <a:p>
          <a:r>
            <a:rPr lang="en-GB"/>
            <a:t>B) False</a:t>
          </a:r>
          <a:endParaRPr lang="en-US"/>
        </a:p>
      </dgm:t>
    </dgm:pt>
    <dgm:pt modelId="{92835B46-8600-4E6B-8A9A-58E59637ADA3}" type="parTrans" cxnId="{94D18E59-15DB-4957-84B7-99A66D39293B}">
      <dgm:prSet/>
      <dgm:spPr/>
      <dgm:t>
        <a:bodyPr/>
        <a:lstStyle/>
        <a:p>
          <a:endParaRPr lang="en-US"/>
        </a:p>
      </dgm:t>
    </dgm:pt>
    <dgm:pt modelId="{E17A0601-5A78-4C21-899B-BBBE69982DD1}" type="sibTrans" cxnId="{94D18E59-15DB-4957-84B7-99A66D39293B}">
      <dgm:prSet/>
      <dgm:spPr/>
      <dgm:t>
        <a:bodyPr/>
        <a:lstStyle/>
        <a:p>
          <a:endParaRPr lang="en-US"/>
        </a:p>
      </dgm:t>
    </dgm:pt>
    <dgm:pt modelId="{60BAB4AE-ACEF-4D5F-94C9-328FADB5B7D3}">
      <dgm:prSet/>
      <dgm:spPr/>
      <dgm:t>
        <a:bodyPr/>
        <a:lstStyle/>
        <a:p>
          <a:r>
            <a:rPr lang="en-GB" u="sng"/>
            <a:t>Bonus point</a:t>
          </a:r>
          <a:endParaRPr lang="en-US"/>
        </a:p>
      </dgm:t>
    </dgm:pt>
    <dgm:pt modelId="{2F167C20-0B63-45D3-BDA4-687B1F2DBC00}" type="parTrans" cxnId="{19E4AFE0-28C3-42DA-93D0-E28F4672FD40}">
      <dgm:prSet/>
      <dgm:spPr/>
      <dgm:t>
        <a:bodyPr/>
        <a:lstStyle/>
        <a:p>
          <a:endParaRPr lang="en-US"/>
        </a:p>
      </dgm:t>
    </dgm:pt>
    <dgm:pt modelId="{613934AD-D5EB-4F06-8D68-2EB1F8ED3D63}" type="sibTrans" cxnId="{19E4AFE0-28C3-42DA-93D0-E28F4672FD40}">
      <dgm:prSet/>
      <dgm:spPr/>
      <dgm:t>
        <a:bodyPr/>
        <a:lstStyle/>
        <a:p>
          <a:endParaRPr lang="en-US"/>
        </a:p>
      </dgm:t>
    </dgm:pt>
    <dgm:pt modelId="{C26E6209-F511-427D-AE5B-937BEDD8C44B}">
      <dgm:prSet/>
      <dgm:spPr/>
      <dgm:t>
        <a:bodyPr/>
        <a:lstStyle/>
        <a:p>
          <a:r>
            <a:rPr lang="en-GB"/>
            <a:t>Write down why you should </a:t>
          </a:r>
          <a:r>
            <a:rPr lang="en-GB" b="1" u="sng"/>
            <a:t>ALWAYS</a:t>
          </a:r>
          <a:r>
            <a:rPr lang="en-GB"/>
            <a:t> cross with the school crossing patrol.</a:t>
          </a:r>
          <a:endParaRPr lang="en-US"/>
        </a:p>
      </dgm:t>
    </dgm:pt>
    <dgm:pt modelId="{D6FCD543-F99D-45FB-85E2-A2AB3355A7C4}" type="parTrans" cxnId="{7AE3DCE4-306E-44A5-B4DF-2F99EFF0CBCB}">
      <dgm:prSet/>
      <dgm:spPr/>
      <dgm:t>
        <a:bodyPr/>
        <a:lstStyle/>
        <a:p>
          <a:endParaRPr lang="en-US"/>
        </a:p>
      </dgm:t>
    </dgm:pt>
    <dgm:pt modelId="{18A9BE0D-4A55-40CD-96E8-ED0125C7DB54}" type="sibTrans" cxnId="{7AE3DCE4-306E-44A5-B4DF-2F99EFF0CBCB}">
      <dgm:prSet/>
      <dgm:spPr/>
      <dgm:t>
        <a:bodyPr/>
        <a:lstStyle/>
        <a:p>
          <a:endParaRPr lang="en-US"/>
        </a:p>
      </dgm:t>
    </dgm:pt>
    <dgm:pt modelId="{01BAF5A7-D418-43CD-A2DF-5778A1077EB4}" type="pres">
      <dgm:prSet presAssocID="{DA9899DD-90F8-42B8-A84D-2ECD8709CBF4}" presName="root" presStyleCnt="0">
        <dgm:presLayoutVars>
          <dgm:dir/>
          <dgm:resizeHandles val="exact"/>
        </dgm:presLayoutVars>
      </dgm:prSet>
      <dgm:spPr/>
    </dgm:pt>
    <dgm:pt modelId="{43DA10BF-0422-410C-9A9E-CC85D07088E3}" type="pres">
      <dgm:prSet presAssocID="{5AA6638E-4776-4591-B077-1E1359EDF6BC}" presName="compNode" presStyleCnt="0"/>
      <dgm:spPr/>
    </dgm:pt>
    <dgm:pt modelId="{EC9A04F3-C530-4C3C-A181-D9EC9742A010}" type="pres">
      <dgm:prSet presAssocID="{5AA6638E-4776-4591-B077-1E1359EDF6BC}" presName="bgRect" presStyleLbl="bgShp" presStyleIdx="0" presStyleCnt="4"/>
      <dgm:spPr/>
    </dgm:pt>
    <dgm:pt modelId="{D03A1F8D-5169-41F5-AB82-813D3F20D648}" type="pres">
      <dgm:prSet presAssocID="{5AA6638E-4776-4591-B077-1E1359EDF6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9FB93AF-815D-47E7-A23C-5DF31047FFA8}" type="pres">
      <dgm:prSet presAssocID="{5AA6638E-4776-4591-B077-1E1359EDF6BC}" presName="spaceRect" presStyleCnt="0"/>
      <dgm:spPr/>
    </dgm:pt>
    <dgm:pt modelId="{0B4930A0-478F-4F2E-9DF1-04A5E28A267F}" type="pres">
      <dgm:prSet presAssocID="{5AA6638E-4776-4591-B077-1E1359EDF6BC}" presName="parTx" presStyleLbl="revTx" presStyleIdx="0" presStyleCnt="4">
        <dgm:presLayoutVars>
          <dgm:chMax val="0"/>
          <dgm:chPref val="0"/>
        </dgm:presLayoutVars>
      </dgm:prSet>
      <dgm:spPr/>
    </dgm:pt>
    <dgm:pt modelId="{CF3D1F1D-9A42-49BF-8083-73DF69C7BC35}" type="pres">
      <dgm:prSet presAssocID="{423E643F-88E1-4355-84EA-BE59984B276E}" presName="sibTrans" presStyleCnt="0"/>
      <dgm:spPr/>
    </dgm:pt>
    <dgm:pt modelId="{F9C88A6C-D1EA-4C86-A16C-A16339C703E8}" type="pres">
      <dgm:prSet presAssocID="{5FCA36A4-C891-4061-9FB8-364A27C2AE0E}" presName="compNode" presStyleCnt="0"/>
      <dgm:spPr/>
    </dgm:pt>
    <dgm:pt modelId="{2ED5F959-1EE9-46D4-ABDE-EF7F88E8B081}" type="pres">
      <dgm:prSet presAssocID="{5FCA36A4-C891-4061-9FB8-364A27C2AE0E}" presName="bgRect" presStyleLbl="bgShp" presStyleIdx="1" presStyleCnt="4"/>
      <dgm:spPr/>
    </dgm:pt>
    <dgm:pt modelId="{00DDC06A-89EA-43E6-AB6D-480A567AAF19}" type="pres">
      <dgm:prSet presAssocID="{5FCA36A4-C891-4061-9FB8-364A27C2AE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5DB93C18-5A56-4E19-B7A7-1329793A9B24}" type="pres">
      <dgm:prSet presAssocID="{5FCA36A4-C891-4061-9FB8-364A27C2AE0E}" presName="spaceRect" presStyleCnt="0"/>
      <dgm:spPr/>
    </dgm:pt>
    <dgm:pt modelId="{4ECE2CFC-5968-4683-8521-7A4F988F02D7}" type="pres">
      <dgm:prSet presAssocID="{5FCA36A4-C891-4061-9FB8-364A27C2AE0E}" presName="parTx" presStyleLbl="revTx" presStyleIdx="1" presStyleCnt="4">
        <dgm:presLayoutVars>
          <dgm:chMax val="0"/>
          <dgm:chPref val="0"/>
        </dgm:presLayoutVars>
      </dgm:prSet>
      <dgm:spPr/>
    </dgm:pt>
    <dgm:pt modelId="{E4B924DA-0CF9-42FA-939A-3F85AD90D147}" type="pres">
      <dgm:prSet presAssocID="{E17A0601-5A78-4C21-899B-BBBE69982DD1}" presName="sibTrans" presStyleCnt="0"/>
      <dgm:spPr/>
    </dgm:pt>
    <dgm:pt modelId="{E1D670C0-99E1-4D0F-86E7-D5C2B92CAF0E}" type="pres">
      <dgm:prSet presAssocID="{60BAB4AE-ACEF-4D5F-94C9-328FADB5B7D3}" presName="compNode" presStyleCnt="0"/>
      <dgm:spPr/>
    </dgm:pt>
    <dgm:pt modelId="{C0FFBDFA-6BC5-4D3F-B970-C2DE99237CD2}" type="pres">
      <dgm:prSet presAssocID="{60BAB4AE-ACEF-4D5F-94C9-328FADB5B7D3}" presName="bgRect" presStyleLbl="bgShp" presStyleIdx="2" presStyleCnt="4"/>
      <dgm:spPr/>
    </dgm:pt>
    <dgm:pt modelId="{CCDB373E-153E-4DFE-8E79-A7EB9CE2DCFC}" type="pres">
      <dgm:prSet presAssocID="{60BAB4AE-ACEF-4D5F-94C9-328FADB5B7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3A5D79AA-65B6-4E5E-80F9-5D5EF3193407}" type="pres">
      <dgm:prSet presAssocID="{60BAB4AE-ACEF-4D5F-94C9-328FADB5B7D3}" presName="spaceRect" presStyleCnt="0"/>
      <dgm:spPr/>
    </dgm:pt>
    <dgm:pt modelId="{0942DDCA-E7C0-4C1B-9A70-74177791B12C}" type="pres">
      <dgm:prSet presAssocID="{60BAB4AE-ACEF-4D5F-94C9-328FADB5B7D3}" presName="parTx" presStyleLbl="revTx" presStyleIdx="2" presStyleCnt="4">
        <dgm:presLayoutVars>
          <dgm:chMax val="0"/>
          <dgm:chPref val="0"/>
        </dgm:presLayoutVars>
      </dgm:prSet>
      <dgm:spPr/>
    </dgm:pt>
    <dgm:pt modelId="{91E75C0D-455D-41FA-AB19-96A0C9DE9FC6}" type="pres">
      <dgm:prSet presAssocID="{613934AD-D5EB-4F06-8D68-2EB1F8ED3D63}" presName="sibTrans" presStyleCnt="0"/>
      <dgm:spPr/>
    </dgm:pt>
    <dgm:pt modelId="{FB2B7D01-3BEC-498D-A7B2-88CAB3E0E0E8}" type="pres">
      <dgm:prSet presAssocID="{C26E6209-F511-427D-AE5B-937BEDD8C44B}" presName="compNode" presStyleCnt="0"/>
      <dgm:spPr/>
    </dgm:pt>
    <dgm:pt modelId="{FC94BDFD-A794-49A3-AE3F-2AEAC2FBF39D}" type="pres">
      <dgm:prSet presAssocID="{C26E6209-F511-427D-AE5B-937BEDD8C44B}" presName="bgRect" presStyleLbl="bgShp" presStyleIdx="3" presStyleCnt="4"/>
      <dgm:spPr/>
    </dgm:pt>
    <dgm:pt modelId="{DF0410A2-FFE3-4EFC-9831-8FE123C28FC8}" type="pres">
      <dgm:prSet presAssocID="{C26E6209-F511-427D-AE5B-937BEDD8C4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E4FF4B1-AD5B-489F-9A90-80F3C2FD2C25}" type="pres">
      <dgm:prSet presAssocID="{C26E6209-F511-427D-AE5B-937BEDD8C44B}" presName="spaceRect" presStyleCnt="0"/>
      <dgm:spPr/>
    </dgm:pt>
    <dgm:pt modelId="{E6927056-0CBD-4981-8410-A0AB7A6DB6C9}" type="pres">
      <dgm:prSet presAssocID="{C26E6209-F511-427D-AE5B-937BEDD8C4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8D33938-8A77-4126-9CD4-368D596F470D}" srcId="{DA9899DD-90F8-42B8-A84D-2ECD8709CBF4}" destId="{5AA6638E-4776-4591-B077-1E1359EDF6BC}" srcOrd="0" destOrd="0" parTransId="{A4BC4F24-033D-44C9-9D56-50AD7E16FE42}" sibTransId="{423E643F-88E1-4355-84EA-BE59984B276E}"/>
    <dgm:cxn modelId="{22051A5C-C088-4DDA-8AAE-DDE503E06033}" type="presOf" srcId="{DA9899DD-90F8-42B8-A84D-2ECD8709CBF4}" destId="{01BAF5A7-D418-43CD-A2DF-5778A1077EB4}" srcOrd="0" destOrd="0" presId="urn:microsoft.com/office/officeart/2018/2/layout/IconVerticalSolidList"/>
    <dgm:cxn modelId="{C7CF3F66-6281-4075-9028-DDA2A84A03E1}" type="presOf" srcId="{5FCA36A4-C891-4061-9FB8-364A27C2AE0E}" destId="{4ECE2CFC-5968-4683-8521-7A4F988F02D7}" srcOrd="0" destOrd="0" presId="urn:microsoft.com/office/officeart/2018/2/layout/IconVerticalSolidList"/>
    <dgm:cxn modelId="{94D18E59-15DB-4957-84B7-99A66D39293B}" srcId="{DA9899DD-90F8-42B8-A84D-2ECD8709CBF4}" destId="{5FCA36A4-C891-4061-9FB8-364A27C2AE0E}" srcOrd="1" destOrd="0" parTransId="{92835B46-8600-4E6B-8A9A-58E59637ADA3}" sibTransId="{E17A0601-5A78-4C21-899B-BBBE69982DD1}"/>
    <dgm:cxn modelId="{65833D8A-370E-4A03-A528-E0E454D8BF6E}" type="presOf" srcId="{60BAB4AE-ACEF-4D5F-94C9-328FADB5B7D3}" destId="{0942DDCA-E7C0-4C1B-9A70-74177791B12C}" srcOrd="0" destOrd="0" presId="urn:microsoft.com/office/officeart/2018/2/layout/IconVerticalSolidList"/>
    <dgm:cxn modelId="{2595D097-CA75-485F-85B4-EBA4686E81B3}" type="presOf" srcId="{5AA6638E-4776-4591-B077-1E1359EDF6BC}" destId="{0B4930A0-478F-4F2E-9DF1-04A5E28A267F}" srcOrd="0" destOrd="0" presId="urn:microsoft.com/office/officeart/2018/2/layout/IconVerticalSolidList"/>
    <dgm:cxn modelId="{E3ECCCAF-6D94-4323-85E1-FDE3CB83E00F}" type="presOf" srcId="{C26E6209-F511-427D-AE5B-937BEDD8C44B}" destId="{E6927056-0CBD-4981-8410-A0AB7A6DB6C9}" srcOrd="0" destOrd="0" presId="urn:microsoft.com/office/officeart/2018/2/layout/IconVerticalSolidList"/>
    <dgm:cxn modelId="{19E4AFE0-28C3-42DA-93D0-E28F4672FD40}" srcId="{DA9899DD-90F8-42B8-A84D-2ECD8709CBF4}" destId="{60BAB4AE-ACEF-4D5F-94C9-328FADB5B7D3}" srcOrd="2" destOrd="0" parTransId="{2F167C20-0B63-45D3-BDA4-687B1F2DBC00}" sibTransId="{613934AD-D5EB-4F06-8D68-2EB1F8ED3D63}"/>
    <dgm:cxn modelId="{7AE3DCE4-306E-44A5-B4DF-2F99EFF0CBCB}" srcId="{DA9899DD-90F8-42B8-A84D-2ECD8709CBF4}" destId="{C26E6209-F511-427D-AE5B-937BEDD8C44B}" srcOrd="3" destOrd="0" parTransId="{D6FCD543-F99D-45FB-85E2-A2AB3355A7C4}" sibTransId="{18A9BE0D-4A55-40CD-96E8-ED0125C7DB54}"/>
    <dgm:cxn modelId="{CF71FACD-EE4F-4376-93C0-17FC58A25EB0}" type="presParOf" srcId="{01BAF5A7-D418-43CD-A2DF-5778A1077EB4}" destId="{43DA10BF-0422-410C-9A9E-CC85D07088E3}" srcOrd="0" destOrd="0" presId="urn:microsoft.com/office/officeart/2018/2/layout/IconVerticalSolidList"/>
    <dgm:cxn modelId="{2CC9B825-9AF4-46B2-B9A3-E424974153E2}" type="presParOf" srcId="{43DA10BF-0422-410C-9A9E-CC85D07088E3}" destId="{EC9A04F3-C530-4C3C-A181-D9EC9742A010}" srcOrd="0" destOrd="0" presId="urn:microsoft.com/office/officeart/2018/2/layout/IconVerticalSolidList"/>
    <dgm:cxn modelId="{9981F32B-8BB2-4A7E-B899-9B234B54FBB2}" type="presParOf" srcId="{43DA10BF-0422-410C-9A9E-CC85D07088E3}" destId="{D03A1F8D-5169-41F5-AB82-813D3F20D648}" srcOrd="1" destOrd="0" presId="urn:microsoft.com/office/officeart/2018/2/layout/IconVerticalSolidList"/>
    <dgm:cxn modelId="{B3EF4505-06D5-4837-956C-108352A6B137}" type="presParOf" srcId="{43DA10BF-0422-410C-9A9E-CC85D07088E3}" destId="{E9FB93AF-815D-47E7-A23C-5DF31047FFA8}" srcOrd="2" destOrd="0" presId="urn:microsoft.com/office/officeart/2018/2/layout/IconVerticalSolidList"/>
    <dgm:cxn modelId="{D6188581-6C0A-4265-8B35-87113F2AAD2D}" type="presParOf" srcId="{43DA10BF-0422-410C-9A9E-CC85D07088E3}" destId="{0B4930A0-478F-4F2E-9DF1-04A5E28A267F}" srcOrd="3" destOrd="0" presId="urn:microsoft.com/office/officeart/2018/2/layout/IconVerticalSolidList"/>
    <dgm:cxn modelId="{BFC7D40E-4846-4C98-8252-5950B010D568}" type="presParOf" srcId="{01BAF5A7-D418-43CD-A2DF-5778A1077EB4}" destId="{CF3D1F1D-9A42-49BF-8083-73DF69C7BC35}" srcOrd="1" destOrd="0" presId="urn:microsoft.com/office/officeart/2018/2/layout/IconVerticalSolidList"/>
    <dgm:cxn modelId="{CC9866F7-3A62-4606-B04A-44C9FD5EB75D}" type="presParOf" srcId="{01BAF5A7-D418-43CD-A2DF-5778A1077EB4}" destId="{F9C88A6C-D1EA-4C86-A16C-A16339C703E8}" srcOrd="2" destOrd="0" presId="urn:microsoft.com/office/officeart/2018/2/layout/IconVerticalSolidList"/>
    <dgm:cxn modelId="{414851E9-5338-4399-9120-71987350EA78}" type="presParOf" srcId="{F9C88A6C-D1EA-4C86-A16C-A16339C703E8}" destId="{2ED5F959-1EE9-46D4-ABDE-EF7F88E8B081}" srcOrd="0" destOrd="0" presId="urn:microsoft.com/office/officeart/2018/2/layout/IconVerticalSolidList"/>
    <dgm:cxn modelId="{D1031ED3-E2A3-4F00-BC52-BADF7AD90834}" type="presParOf" srcId="{F9C88A6C-D1EA-4C86-A16C-A16339C703E8}" destId="{00DDC06A-89EA-43E6-AB6D-480A567AAF19}" srcOrd="1" destOrd="0" presId="urn:microsoft.com/office/officeart/2018/2/layout/IconVerticalSolidList"/>
    <dgm:cxn modelId="{EA6B0243-075C-4AAF-B23B-1603EA480D55}" type="presParOf" srcId="{F9C88A6C-D1EA-4C86-A16C-A16339C703E8}" destId="{5DB93C18-5A56-4E19-B7A7-1329793A9B24}" srcOrd="2" destOrd="0" presId="urn:microsoft.com/office/officeart/2018/2/layout/IconVerticalSolidList"/>
    <dgm:cxn modelId="{73A53023-E299-4C2C-8CFA-3E5D1E59FE32}" type="presParOf" srcId="{F9C88A6C-D1EA-4C86-A16C-A16339C703E8}" destId="{4ECE2CFC-5968-4683-8521-7A4F988F02D7}" srcOrd="3" destOrd="0" presId="urn:microsoft.com/office/officeart/2018/2/layout/IconVerticalSolidList"/>
    <dgm:cxn modelId="{5011518B-F728-4737-A163-2543306ED62F}" type="presParOf" srcId="{01BAF5A7-D418-43CD-A2DF-5778A1077EB4}" destId="{E4B924DA-0CF9-42FA-939A-3F85AD90D147}" srcOrd="3" destOrd="0" presId="urn:microsoft.com/office/officeart/2018/2/layout/IconVerticalSolidList"/>
    <dgm:cxn modelId="{FCB4CFA3-A6AD-459B-BDA4-111E9A584F5D}" type="presParOf" srcId="{01BAF5A7-D418-43CD-A2DF-5778A1077EB4}" destId="{E1D670C0-99E1-4D0F-86E7-D5C2B92CAF0E}" srcOrd="4" destOrd="0" presId="urn:microsoft.com/office/officeart/2018/2/layout/IconVerticalSolidList"/>
    <dgm:cxn modelId="{133BAB6F-18CD-4227-9202-853B29CFDB31}" type="presParOf" srcId="{E1D670C0-99E1-4D0F-86E7-D5C2B92CAF0E}" destId="{C0FFBDFA-6BC5-4D3F-B970-C2DE99237CD2}" srcOrd="0" destOrd="0" presId="urn:microsoft.com/office/officeart/2018/2/layout/IconVerticalSolidList"/>
    <dgm:cxn modelId="{0A1E20BF-660A-420C-BB66-90866CAFE1D5}" type="presParOf" srcId="{E1D670C0-99E1-4D0F-86E7-D5C2B92CAF0E}" destId="{CCDB373E-153E-4DFE-8E79-A7EB9CE2DCFC}" srcOrd="1" destOrd="0" presId="urn:microsoft.com/office/officeart/2018/2/layout/IconVerticalSolidList"/>
    <dgm:cxn modelId="{3F4082A3-BE34-415C-BC06-1435CC6B5D86}" type="presParOf" srcId="{E1D670C0-99E1-4D0F-86E7-D5C2B92CAF0E}" destId="{3A5D79AA-65B6-4E5E-80F9-5D5EF3193407}" srcOrd="2" destOrd="0" presId="urn:microsoft.com/office/officeart/2018/2/layout/IconVerticalSolidList"/>
    <dgm:cxn modelId="{7DB1C5C1-BB76-4D01-82FA-9CAE3229FE43}" type="presParOf" srcId="{E1D670C0-99E1-4D0F-86E7-D5C2B92CAF0E}" destId="{0942DDCA-E7C0-4C1B-9A70-74177791B12C}" srcOrd="3" destOrd="0" presId="urn:microsoft.com/office/officeart/2018/2/layout/IconVerticalSolidList"/>
    <dgm:cxn modelId="{8B5212B7-1E8D-4D46-99CE-3F77376A46ED}" type="presParOf" srcId="{01BAF5A7-D418-43CD-A2DF-5778A1077EB4}" destId="{91E75C0D-455D-41FA-AB19-96A0C9DE9FC6}" srcOrd="5" destOrd="0" presId="urn:microsoft.com/office/officeart/2018/2/layout/IconVerticalSolidList"/>
    <dgm:cxn modelId="{B425D8D1-5B07-477C-B822-CF4B98491406}" type="presParOf" srcId="{01BAF5A7-D418-43CD-A2DF-5778A1077EB4}" destId="{FB2B7D01-3BEC-498D-A7B2-88CAB3E0E0E8}" srcOrd="6" destOrd="0" presId="urn:microsoft.com/office/officeart/2018/2/layout/IconVerticalSolidList"/>
    <dgm:cxn modelId="{573E2CF3-5303-409B-9EE9-50492C3D50B2}" type="presParOf" srcId="{FB2B7D01-3BEC-498D-A7B2-88CAB3E0E0E8}" destId="{FC94BDFD-A794-49A3-AE3F-2AEAC2FBF39D}" srcOrd="0" destOrd="0" presId="urn:microsoft.com/office/officeart/2018/2/layout/IconVerticalSolidList"/>
    <dgm:cxn modelId="{935E049D-7545-412A-9350-B95C3D59D398}" type="presParOf" srcId="{FB2B7D01-3BEC-498D-A7B2-88CAB3E0E0E8}" destId="{DF0410A2-FFE3-4EFC-9831-8FE123C28FC8}" srcOrd="1" destOrd="0" presId="urn:microsoft.com/office/officeart/2018/2/layout/IconVerticalSolidList"/>
    <dgm:cxn modelId="{75C8EB71-CC3F-4DEC-ABA1-DBC4DA5C98A7}" type="presParOf" srcId="{FB2B7D01-3BEC-498D-A7B2-88CAB3E0E0E8}" destId="{9E4FF4B1-AD5B-489F-9A90-80F3C2FD2C25}" srcOrd="2" destOrd="0" presId="urn:microsoft.com/office/officeart/2018/2/layout/IconVerticalSolidList"/>
    <dgm:cxn modelId="{52AA3744-E2F6-422A-AE55-839FD79F4ECE}" type="presParOf" srcId="{FB2B7D01-3BEC-498D-A7B2-88CAB3E0E0E8}" destId="{E6927056-0CBD-4981-8410-A0AB7A6DB6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E280E-9CA0-49BF-8D63-584B194EE203}" type="doc">
      <dgm:prSet loTypeId="urn:microsoft.com/office/officeart/2005/8/layout/hierarchy1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C19847-1BFE-43E5-8322-EBFD74AC26C1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A) Something dark</a:t>
          </a:r>
          <a:endParaRPr lang="en-US" dirty="0">
            <a:latin typeface="Calibri Light" panose="020F0302020204030204"/>
          </a:endParaRPr>
        </a:p>
      </dgm:t>
    </dgm:pt>
    <dgm:pt modelId="{AEDCAFA0-3AB6-4D64-AE61-C1009CBD03FA}" type="parTrans" cxnId="{C536F04D-721C-4AEC-B333-9B04DEAC76EF}">
      <dgm:prSet/>
      <dgm:spPr/>
      <dgm:t>
        <a:bodyPr/>
        <a:lstStyle/>
        <a:p>
          <a:endParaRPr lang="en-US"/>
        </a:p>
      </dgm:t>
    </dgm:pt>
    <dgm:pt modelId="{B09CA5B6-8366-4900-8B3D-AB11C0C1AB6B}" type="sibTrans" cxnId="{C536F04D-721C-4AEC-B333-9B04DEAC76EF}">
      <dgm:prSet/>
      <dgm:spPr/>
      <dgm:t>
        <a:bodyPr/>
        <a:lstStyle/>
        <a:p>
          <a:endParaRPr lang="en-US"/>
        </a:p>
      </dgm:t>
    </dgm:pt>
    <dgm:pt modelId="{DF3E14D8-FB2A-4D85-96B2-744E4CAC44CA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B) Something reflective </a:t>
          </a:r>
          <a:endParaRPr lang="en-US" dirty="0"/>
        </a:p>
      </dgm:t>
    </dgm:pt>
    <dgm:pt modelId="{E9B7E797-FA12-47C3-93F5-1C60E8100695}" type="parTrans" cxnId="{16BB568B-4545-4F29-BCCE-A76AF2A496CC}">
      <dgm:prSet/>
      <dgm:spPr/>
      <dgm:t>
        <a:bodyPr/>
        <a:lstStyle/>
        <a:p>
          <a:endParaRPr lang="en-US"/>
        </a:p>
      </dgm:t>
    </dgm:pt>
    <dgm:pt modelId="{383050E8-7A4E-4924-B82E-4C850C5DAF1D}" type="sibTrans" cxnId="{16BB568B-4545-4F29-BCCE-A76AF2A496CC}">
      <dgm:prSet/>
      <dgm:spPr/>
      <dgm:t>
        <a:bodyPr/>
        <a:lstStyle/>
        <a:p>
          <a:endParaRPr lang="en-US"/>
        </a:p>
      </dgm:t>
    </dgm:pt>
    <dgm:pt modelId="{C03C1962-8E35-477C-868F-46EB25BF645F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C) Something fluorescent</a:t>
          </a:r>
          <a:endParaRPr lang="en-US" dirty="0"/>
        </a:p>
      </dgm:t>
    </dgm:pt>
    <dgm:pt modelId="{FDBD908F-9AE7-415B-9E26-920DADEA2506}" type="parTrans" cxnId="{F6C0D737-842C-403B-919C-F49BEC5EBE72}">
      <dgm:prSet/>
      <dgm:spPr/>
      <dgm:t>
        <a:bodyPr/>
        <a:lstStyle/>
        <a:p>
          <a:endParaRPr lang="en-US"/>
        </a:p>
      </dgm:t>
    </dgm:pt>
    <dgm:pt modelId="{F025D381-8829-4EFA-81E2-717B80ADA7D4}" type="sibTrans" cxnId="{F6C0D737-842C-403B-919C-F49BEC5EBE72}">
      <dgm:prSet/>
      <dgm:spPr/>
      <dgm:t>
        <a:bodyPr/>
        <a:lstStyle/>
        <a:p>
          <a:endParaRPr lang="en-US"/>
        </a:p>
      </dgm:t>
    </dgm:pt>
    <dgm:pt modelId="{507EF0CF-6757-49BF-8ADF-4D38554AA905}" type="pres">
      <dgm:prSet presAssocID="{907E280E-9CA0-49BF-8D63-584B194EE2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BEA69A-C753-4918-8644-57005CB32769}" type="pres">
      <dgm:prSet presAssocID="{0EC19847-1BFE-43E5-8322-EBFD74AC26C1}" presName="hierRoot1" presStyleCnt="0"/>
      <dgm:spPr/>
    </dgm:pt>
    <dgm:pt modelId="{5F7C14E6-7086-44B3-BD9B-CAF037552F0C}" type="pres">
      <dgm:prSet presAssocID="{0EC19847-1BFE-43E5-8322-EBFD74AC26C1}" presName="composite" presStyleCnt="0"/>
      <dgm:spPr/>
    </dgm:pt>
    <dgm:pt modelId="{522E6E82-1476-460D-97F3-120CEA4AFE3D}" type="pres">
      <dgm:prSet presAssocID="{0EC19847-1BFE-43E5-8322-EBFD74AC26C1}" presName="background" presStyleLbl="node0" presStyleIdx="0" presStyleCnt="3"/>
      <dgm:spPr/>
    </dgm:pt>
    <dgm:pt modelId="{D632A4FF-045F-466B-91E9-9984439F95F2}" type="pres">
      <dgm:prSet presAssocID="{0EC19847-1BFE-43E5-8322-EBFD74AC26C1}" presName="text" presStyleLbl="fgAcc0" presStyleIdx="0" presStyleCnt="3">
        <dgm:presLayoutVars>
          <dgm:chPref val="3"/>
        </dgm:presLayoutVars>
      </dgm:prSet>
      <dgm:spPr/>
    </dgm:pt>
    <dgm:pt modelId="{7C43A7CA-AFAE-4228-A071-908C275B0DA8}" type="pres">
      <dgm:prSet presAssocID="{0EC19847-1BFE-43E5-8322-EBFD74AC26C1}" presName="hierChild2" presStyleCnt="0"/>
      <dgm:spPr/>
    </dgm:pt>
    <dgm:pt modelId="{597512CF-57CF-44A5-9453-860CAF2F41AB}" type="pres">
      <dgm:prSet presAssocID="{DF3E14D8-FB2A-4D85-96B2-744E4CAC44CA}" presName="hierRoot1" presStyleCnt="0"/>
      <dgm:spPr/>
    </dgm:pt>
    <dgm:pt modelId="{E71ED583-2DAD-4A39-82D0-33A28AC7D27D}" type="pres">
      <dgm:prSet presAssocID="{DF3E14D8-FB2A-4D85-96B2-744E4CAC44CA}" presName="composite" presStyleCnt="0"/>
      <dgm:spPr/>
    </dgm:pt>
    <dgm:pt modelId="{9DAD9A94-627F-44C5-83D1-3160E4C8F08D}" type="pres">
      <dgm:prSet presAssocID="{DF3E14D8-FB2A-4D85-96B2-744E4CAC44CA}" presName="background" presStyleLbl="node0" presStyleIdx="1" presStyleCnt="3"/>
      <dgm:spPr/>
    </dgm:pt>
    <dgm:pt modelId="{1892EDF8-E22B-40B1-BA5A-DF240AB89ECA}" type="pres">
      <dgm:prSet presAssocID="{DF3E14D8-FB2A-4D85-96B2-744E4CAC44CA}" presName="text" presStyleLbl="fgAcc0" presStyleIdx="1" presStyleCnt="3">
        <dgm:presLayoutVars>
          <dgm:chPref val="3"/>
        </dgm:presLayoutVars>
      </dgm:prSet>
      <dgm:spPr/>
    </dgm:pt>
    <dgm:pt modelId="{85D10823-669F-4B2D-A296-251A38E2E537}" type="pres">
      <dgm:prSet presAssocID="{DF3E14D8-FB2A-4D85-96B2-744E4CAC44CA}" presName="hierChild2" presStyleCnt="0"/>
      <dgm:spPr/>
    </dgm:pt>
    <dgm:pt modelId="{53E8E76D-6989-48E4-A00F-B0B03D9C983D}" type="pres">
      <dgm:prSet presAssocID="{C03C1962-8E35-477C-868F-46EB25BF645F}" presName="hierRoot1" presStyleCnt="0"/>
      <dgm:spPr/>
    </dgm:pt>
    <dgm:pt modelId="{3B71A985-2AEA-47E0-9A2F-333DFC46F686}" type="pres">
      <dgm:prSet presAssocID="{C03C1962-8E35-477C-868F-46EB25BF645F}" presName="composite" presStyleCnt="0"/>
      <dgm:spPr/>
    </dgm:pt>
    <dgm:pt modelId="{A17C5E24-A26E-4B89-BECD-A01DB9EBD55D}" type="pres">
      <dgm:prSet presAssocID="{C03C1962-8E35-477C-868F-46EB25BF645F}" presName="background" presStyleLbl="node0" presStyleIdx="2" presStyleCnt="3"/>
      <dgm:spPr/>
    </dgm:pt>
    <dgm:pt modelId="{5E2C18DB-4069-4AEF-9E73-CFC15A04AD60}" type="pres">
      <dgm:prSet presAssocID="{C03C1962-8E35-477C-868F-46EB25BF645F}" presName="text" presStyleLbl="fgAcc0" presStyleIdx="2" presStyleCnt="3">
        <dgm:presLayoutVars>
          <dgm:chPref val="3"/>
        </dgm:presLayoutVars>
      </dgm:prSet>
      <dgm:spPr/>
    </dgm:pt>
    <dgm:pt modelId="{21733B3B-CC86-43B3-A65C-A94D24AF18B0}" type="pres">
      <dgm:prSet presAssocID="{C03C1962-8E35-477C-868F-46EB25BF645F}" presName="hierChild2" presStyleCnt="0"/>
      <dgm:spPr/>
    </dgm:pt>
  </dgm:ptLst>
  <dgm:cxnLst>
    <dgm:cxn modelId="{F4441C16-EEF0-4F61-9D05-C218AF2B64BE}" type="presOf" srcId="{DF3E14D8-FB2A-4D85-96B2-744E4CAC44CA}" destId="{1892EDF8-E22B-40B1-BA5A-DF240AB89ECA}" srcOrd="0" destOrd="0" presId="urn:microsoft.com/office/officeart/2005/8/layout/hierarchy1"/>
    <dgm:cxn modelId="{F6C0D737-842C-403B-919C-F49BEC5EBE72}" srcId="{907E280E-9CA0-49BF-8D63-584B194EE203}" destId="{C03C1962-8E35-477C-868F-46EB25BF645F}" srcOrd="2" destOrd="0" parTransId="{FDBD908F-9AE7-415B-9E26-920DADEA2506}" sibTransId="{F025D381-8829-4EFA-81E2-717B80ADA7D4}"/>
    <dgm:cxn modelId="{633B0561-06A3-43E6-B467-C8FEF30D864F}" type="presOf" srcId="{907E280E-9CA0-49BF-8D63-584B194EE203}" destId="{507EF0CF-6757-49BF-8ADF-4D38554AA905}" srcOrd="0" destOrd="0" presId="urn:microsoft.com/office/officeart/2005/8/layout/hierarchy1"/>
    <dgm:cxn modelId="{C536F04D-721C-4AEC-B333-9B04DEAC76EF}" srcId="{907E280E-9CA0-49BF-8D63-584B194EE203}" destId="{0EC19847-1BFE-43E5-8322-EBFD74AC26C1}" srcOrd="0" destOrd="0" parTransId="{AEDCAFA0-3AB6-4D64-AE61-C1009CBD03FA}" sibTransId="{B09CA5B6-8366-4900-8B3D-AB11C0C1AB6B}"/>
    <dgm:cxn modelId="{6DE93285-EA72-4D8A-A878-17F262002B6A}" type="presOf" srcId="{C03C1962-8E35-477C-868F-46EB25BF645F}" destId="{5E2C18DB-4069-4AEF-9E73-CFC15A04AD60}" srcOrd="0" destOrd="0" presId="urn:microsoft.com/office/officeart/2005/8/layout/hierarchy1"/>
    <dgm:cxn modelId="{16BB568B-4545-4F29-BCCE-A76AF2A496CC}" srcId="{907E280E-9CA0-49BF-8D63-584B194EE203}" destId="{DF3E14D8-FB2A-4D85-96B2-744E4CAC44CA}" srcOrd="1" destOrd="0" parTransId="{E9B7E797-FA12-47C3-93F5-1C60E8100695}" sibTransId="{383050E8-7A4E-4924-B82E-4C850C5DAF1D}"/>
    <dgm:cxn modelId="{47D1A5A2-04A3-43FC-9640-8A498329381D}" type="presOf" srcId="{0EC19847-1BFE-43E5-8322-EBFD74AC26C1}" destId="{D632A4FF-045F-466B-91E9-9984439F95F2}" srcOrd="0" destOrd="0" presId="urn:microsoft.com/office/officeart/2005/8/layout/hierarchy1"/>
    <dgm:cxn modelId="{14269B35-6D62-4A8F-806E-083E7DC1793C}" type="presParOf" srcId="{507EF0CF-6757-49BF-8ADF-4D38554AA905}" destId="{21BEA69A-C753-4918-8644-57005CB32769}" srcOrd="0" destOrd="0" presId="urn:microsoft.com/office/officeart/2005/8/layout/hierarchy1"/>
    <dgm:cxn modelId="{DAC765C3-27A4-4099-952E-892549C651B7}" type="presParOf" srcId="{21BEA69A-C753-4918-8644-57005CB32769}" destId="{5F7C14E6-7086-44B3-BD9B-CAF037552F0C}" srcOrd="0" destOrd="0" presId="urn:microsoft.com/office/officeart/2005/8/layout/hierarchy1"/>
    <dgm:cxn modelId="{3CD1FDF6-E4E5-434A-AD2A-A0D25EF73233}" type="presParOf" srcId="{5F7C14E6-7086-44B3-BD9B-CAF037552F0C}" destId="{522E6E82-1476-460D-97F3-120CEA4AFE3D}" srcOrd="0" destOrd="0" presId="urn:microsoft.com/office/officeart/2005/8/layout/hierarchy1"/>
    <dgm:cxn modelId="{DEAC8EFC-0D05-4959-80E3-DE88558AD98D}" type="presParOf" srcId="{5F7C14E6-7086-44B3-BD9B-CAF037552F0C}" destId="{D632A4FF-045F-466B-91E9-9984439F95F2}" srcOrd="1" destOrd="0" presId="urn:microsoft.com/office/officeart/2005/8/layout/hierarchy1"/>
    <dgm:cxn modelId="{B3897DED-6533-431E-A9CE-B1641B4F2995}" type="presParOf" srcId="{21BEA69A-C753-4918-8644-57005CB32769}" destId="{7C43A7CA-AFAE-4228-A071-908C275B0DA8}" srcOrd="1" destOrd="0" presId="urn:microsoft.com/office/officeart/2005/8/layout/hierarchy1"/>
    <dgm:cxn modelId="{570E2B0E-5446-41AA-BA36-93187658F48F}" type="presParOf" srcId="{507EF0CF-6757-49BF-8ADF-4D38554AA905}" destId="{597512CF-57CF-44A5-9453-860CAF2F41AB}" srcOrd="1" destOrd="0" presId="urn:microsoft.com/office/officeart/2005/8/layout/hierarchy1"/>
    <dgm:cxn modelId="{3BCC5A01-63AC-4505-8222-91F74B2247EB}" type="presParOf" srcId="{597512CF-57CF-44A5-9453-860CAF2F41AB}" destId="{E71ED583-2DAD-4A39-82D0-33A28AC7D27D}" srcOrd="0" destOrd="0" presId="urn:microsoft.com/office/officeart/2005/8/layout/hierarchy1"/>
    <dgm:cxn modelId="{6F978292-0905-49C6-8E99-6CA898F765D9}" type="presParOf" srcId="{E71ED583-2DAD-4A39-82D0-33A28AC7D27D}" destId="{9DAD9A94-627F-44C5-83D1-3160E4C8F08D}" srcOrd="0" destOrd="0" presId="urn:microsoft.com/office/officeart/2005/8/layout/hierarchy1"/>
    <dgm:cxn modelId="{DEE0AFC0-204C-4A0C-823D-BEA7622CE391}" type="presParOf" srcId="{E71ED583-2DAD-4A39-82D0-33A28AC7D27D}" destId="{1892EDF8-E22B-40B1-BA5A-DF240AB89ECA}" srcOrd="1" destOrd="0" presId="urn:microsoft.com/office/officeart/2005/8/layout/hierarchy1"/>
    <dgm:cxn modelId="{AFA9CA3D-38FC-4001-966A-60C40404828C}" type="presParOf" srcId="{597512CF-57CF-44A5-9453-860CAF2F41AB}" destId="{85D10823-669F-4B2D-A296-251A38E2E537}" srcOrd="1" destOrd="0" presId="urn:microsoft.com/office/officeart/2005/8/layout/hierarchy1"/>
    <dgm:cxn modelId="{FE97038B-38A2-4A4E-A3BF-BDBE0C9AA219}" type="presParOf" srcId="{507EF0CF-6757-49BF-8ADF-4D38554AA905}" destId="{53E8E76D-6989-48E4-A00F-B0B03D9C983D}" srcOrd="2" destOrd="0" presId="urn:microsoft.com/office/officeart/2005/8/layout/hierarchy1"/>
    <dgm:cxn modelId="{56CDB2F4-DA9A-4B06-ABC0-E50276D8A52A}" type="presParOf" srcId="{53E8E76D-6989-48E4-A00F-B0B03D9C983D}" destId="{3B71A985-2AEA-47E0-9A2F-333DFC46F686}" srcOrd="0" destOrd="0" presId="urn:microsoft.com/office/officeart/2005/8/layout/hierarchy1"/>
    <dgm:cxn modelId="{B8886273-3C1F-4A4E-9295-B50598831252}" type="presParOf" srcId="{3B71A985-2AEA-47E0-9A2F-333DFC46F686}" destId="{A17C5E24-A26E-4B89-BECD-A01DB9EBD55D}" srcOrd="0" destOrd="0" presId="urn:microsoft.com/office/officeart/2005/8/layout/hierarchy1"/>
    <dgm:cxn modelId="{FA5DC927-8597-4BC1-A38B-36439FA6D651}" type="presParOf" srcId="{3B71A985-2AEA-47E0-9A2F-333DFC46F686}" destId="{5E2C18DB-4069-4AEF-9E73-CFC15A04AD60}" srcOrd="1" destOrd="0" presId="urn:microsoft.com/office/officeart/2005/8/layout/hierarchy1"/>
    <dgm:cxn modelId="{AD529933-44E4-497A-AB75-FC3FAFB93B7D}" type="presParOf" srcId="{53E8E76D-6989-48E4-A00F-B0B03D9C983D}" destId="{21733B3B-CC86-43B3-A65C-A94D24AF18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A04F3-C530-4C3C-A181-D9EC9742A010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1F8D-5169-41F5-AB82-813D3F20D648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930A0-478F-4F2E-9DF1-04A5E28A267F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A) True</a:t>
          </a:r>
          <a:endParaRPr lang="en-US" sz="2200" kern="1200"/>
        </a:p>
      </dsp:txBody>
      <dsp:txXfrm>
        <a:off x="1432649" y="2447"/>
        <a:ext cx="5156041" cy="1240389"/>
      </dsp:txXfrm>
    </dsp:sp>
    <dsp:sp modelId="{2ED5F959-1EE9-46D4-ABDE-EF7F88E8B081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DC06A-89EA-43E6-AB6D-480A567AAF19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2CFC-5968-4683-8521-7A4F988F02D7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B) False</a:t>
          </a:r>
          <a:endParaRPr lang="en-US" sz="2200" kern="1200"/>
        </a:p>
      </dsp:txBody>
      <dsp:txXfrm>
        <a:off x="1432649" y="1552933"/>
        <a:ext cx="5156041" cy="1240389"/>
      </dsp:txXfrm>
    </dsp:sp>
    <dsp:sp modelId="{C0FFBDFA-6BC5-4D3F-B970-C2DE99237CD2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B373E-153E-4DFE-8E79-A7EB9CE2DCFC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2DDCA-E7C0-4C1B-9A70-74177791B12C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sng" kern="1200"/>
            <a:t>Bonus point</a:t>
          </a:r>
          <a:endParaRPr lang="en-US" sz="2200" kern="1200"/>
        </a:p>
      </dsp:txBody>
      <dsp:txXfrm>
        <a:off x="1432649" y="3103420"/>
        <a:ext cx="5156041" cy="1240389"/>
      </dsp:txXfrm>
    </dsp:sp>
    <dsp:sp modelId="{FC94BDFD-A794-49A3-AE3F-2AEAC2FBF39D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410A2-FFE3-4EFC-9831-8FE123C28FC8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27056-0CBD-4981-8410-A0AB7A6DB6C9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Write down why you should </a:t>
          </a:r>
          <a:r>
            <a:rPr lang="en-GB" sz="2200" b="1" u="sng" kern="1200"/>
            <a:t>ALWAYS</a:t>
          </a:r>
          <a:r>
            <a:rPr lang="en-GB" sz="2200" kern="1200"/>
            <a:t> cross with the school crossing patrol.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E6E82-1476-460D-97F3-120CEA4AFE3D}">
      <dsp:nvSpPr>
        <dsp:cNvPr id="0" name=""/>
        <dsp:cNvSpPr/>
      </dsp:nvSpPr>
      <dsp:spPr>
        <a:xfrm>
          <a:off x="0" y="1427737"/>
          <a:ext cx="1410604" cy="895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32A4FF-045F-466B-91E9-9984439F95F2}">
      <dsp:nvSpPr>
        <dsp:cNvPr id="0" name=""/>
        <dsp:cNvSpPr/>
      </dsp:nvSpPr>
      <dsp:spPr>
        <a:xfrm>
          <a:off x="156733" y="1576634"/>
          <a:ext cx="1410604" cy="89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 Light" panose="020F0302020204030204"/>
            </a:rPr>
            <a:t>A) Something dark</a:t>
          </a:r>
          <a:endParaRPr lang="en-US" sz="1700" kern="1200" dirty="0">
            <a:latin typeface="Calibri Light" panose="020F0302020204030204"/>
          </a:endParaRPr>
        </a:p>
      </dsp:txBody>
      <dsp:txXfrm>
        <a:off x="182968" y="1602869"/>
        <a:ext cx="1358134" cy="843264"/>
      </dsp:txXfrm>
    </dsp:sp>
    <dsp:sp modelId="{9DAD9A94-627F-44C5-83D1-3160E4C8F08D}">
      <dsp:nvSpPr>
        <dsp:cNvPr id="0" name=""/>
        <dsp:cNvSpPr/>
      </dsp:nvSpPr>
      <dsp:spPr>
        <a:xfrm>
          <a:off x="1724072" y="1427737"/>
          <a:ext cx="1410604" cy="895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2EDF8-E22B-40B1-BA5A-DF240AB89ECA}">
      <dsp:nvSpPr>
        <dsp:cNvPr id="0" name=""/>
        <dsp:cNvSpPr/>
      </dsp:nvSpPr>
      <dsp:spPr>
        <a:xfrm>
          <a:off x="1880806" y="1576634"/>
          <a:ext cx="1410604" cy="89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 Light" panose="020F0302020204030204"/>
            </a:rPr>
            <a:t>B) Something reflective </a:t>
          </a:r>
          <a:endParaRPr lang="en-US" sz="1700" kern="1200" dirty="0"/>
        </a:p>
      </dsp:txBody>
      <dsp:txXfrm>
        <a:off x="1907041" y="1602869"/>
        <a:ext cx="1358134" cy="843264"/>
      </dsp:txXfrm>
    </dsp:sp>
    <dsp:sp modelId="{A17C5E24-A26E-4B89-BECD-A01DB9EBD55D}">
      <dsp:nvSpPr>
        <dsp:cNvPr id="0" name=""/>
        <dsp:cNvSpPr/>
      </dsp:nvSpPr>
      <dsp:spPr>
        <a:xfrm>
          <a:off x="3448145" y="1427737"/>
          <a:ext cx="1410604" cy="895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2C18DB-4069-4AEF-9E73-CFC15A04AD60}">
      <dsp:nvSpPr>
        <dsp:cNvPr id="0" name=""/>
        <dsp:cNvSpPr/>
      </dsp:nvSpPr>
      <dsp:spPr>
        <a:xfrm>
          <a:off x="3604879" y="1576634"/>
          <a:ext cx="1410604" cy="895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 Light" panose="020F0302020204030204"/>
            </a:rPr>
            <a:t>C) Something fluorescent</a:t>
          </a:r>
          <a:endParaRPr lang="en-US" sz="1700" kern="1200" dirty="0"/>
        </a:p>
      </dsp:txBody>
      <dsp:txXfrm>
        <a:off x="3631114" y="1602869"/>
        <a:ext cx="1358134" cy="84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0CF7-F2A7-4CA0-9CD1-A5328A32F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BFE37-27EE-4B6B-813A-1138CDA1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E8DF-E1C2-44DD-8D4A-5A0D79C9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90E8-EF33-4C7B-9C47-577CF18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414D6-8CA1-41ED-B963-5AFB4AFE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9DE9-D50E-4C09-9824-28C8706C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C1099-8791-445E-9738-4A48F258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F09C-4287-406F-8F31-39B06A03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06115-B042-462B-B2C3-D2463D46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B538C-21BD-410D-A108-CDDB99A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ECF50-ED73-425B-AED4-46F3105B8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8EC25-B1FF-41B5-94C1-4BFD4665A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918-F810-42BE-9805-9154774C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9EAD-91A1-49E0-A03C-69897BE4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1D16-B8B0-4CBD-802D-AA66BF0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5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E48B-BE39-4D98-A2BF-B0AA64E9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33E1-835C-44CB-A982-70D5966D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FAB36-D087-40A9-9029-B8FE8F3E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90F8-0C32-4887-9D95-9DC69B2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73A9A-43B6-4161-9B63-69A46308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580E-3D6C-464B-A475-E1454F01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0F062-FEFC-4442-89EC-4BA0E7D4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E9F1-327A-4F00-BE22-BBA3E755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AEDE2-B8AB-469E-A6E0-D1BF41FE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3A62-31B1-4A17-947A-63C5A29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348C-C1D2-4748-8C03-1A30AFF6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485A-5470-4F28-99C5-1670BCD69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FAD6-A6F9-45CC-918B-A1A05403F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55AC-1A2B-404D-BF01-28D37732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870D9-EDCA-4366-88BF-57B636E1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9FF1C-B68B-4E2C-A346-6FBA33FF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1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B74D-5078-40B0-9EA2-A1BC2668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DE00D-02EE-4B72-B72D-E8E97B940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820F6-43A9-4BC2-B973-A5CA7EA0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61652-60B9-4854-9677-AE5C40D16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DD385-0A25-4C57-B88C-143A312AE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0DFCC-04FF-49EF-A518-DF159CD7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ED327-C6DE-47A1-9D74-288E7560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29113-3A4E-43A4-990D-EE7B5F7A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0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929A-113B-45A5-9134-65F7897B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30975-0C06-42FD-9A36-BDD10109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6A84A-D447-40A7-9461-91DF2EA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CA222-5593-489B-899A-B8E57349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5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DA906-179A-413C-A897-D55A0FD3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506C2-10AB-4E3F-BB55-2837EBC0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D6C66-94B5-4C65-AB75-55B5AB69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AE69-A5E8-4A75-8CB8-057BDAB1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92B1-93F1-4E15-9D3B-DCA18405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F365F-38D4-461E-9C59-FC6D2DE8D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6ED29-A473-407A-86A1-A6F1B1F9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8144-6E0B-405B-B1F5-139C7C5D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C9E27-5AB4-4CBF-8FAE-B0D8908E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3671-C5D5-4663-990B-CADDB192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ADDD1-9AFE-4AB5-B754-71C22EA68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41209-2A03-4373-9BB9-E57979717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1F38A-0D5E-4A5B-A72F-6EC04362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0C2F1-80B2-4903-B1DB-F766B46B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BC4E8-275D-40CF-B044-8D3F3D15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96910-79C2-4871-8D70-FA18BA07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E3CF7-1159-45E0-90CB-5D117085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79595-FA1B-4276-ABA0-89C06AA33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9FE0-18F2-46D0-A116-F0BF455B7EB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996AE-4A73-4BC2-93B1-8B678F460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099B-F67A-4B41-B3AD-E03BD5471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085F-1222-4EC5-989B-2AA9A5C58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3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DCA3F-C6E9-42D4-8F8D-1A6D403EF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ROAD SAFETY QUIZ FOR YEARS 5&amp;6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7975C-8B6E-413F-8229-5DCF1251E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Test your knowledge!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many, covered, photo, refrigerator&#10;&#10;Description automatically generated">
            <a:extLst>
              <a:ext uri="{FF2B5EF4-FFF2-40B4-BE49-F238E27FC236}">
                <a16:creationId xmlns:a16="http://schemas.microsoft.com/office/drawing/2014/main" id="{41B37F59-B2CC-4587-95EF-ABD837A2B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r="8878"/>
          <a:stretch/>
        </p:blipFill>
        <p:spPr>
          <a:xfrm>
            <a:off x="-30478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BEFD-282D-48CB-A4F8-F7195CF9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3100"/>
              <a:t>What does it mean when a cyclist puts out their right arm and moves it up and down?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DAD4-3045-4EF8-907E-26C59F66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A) I’m turning right 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B) I’m losing my balance </a:t>
            </a:r>
          </a:p>
          <a:p>
            <a:pPr marL="0" indent="0">
              <a:buNone/>
            </a:pPr>
            <a:endParaRPr lang="en-GB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800" dirty="0"/>
              <a:t>C) I am slowing down or stopping   </a:t>
            </a:r>
          </a:p>
        </p:txBody>
      </p:sp>
      <p:pic>
        <p:nvPicPr>
          <p:cNvPr id="5" name="Picture 4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9EDABE45-65DD-41FB-A9DF-B498B3488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12343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4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E3B84B34-D587-4097-8D19-50D86EB9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61DF0D52-C7EB-4160-AF4A-64FAD17F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6674" y="2252951"/>
            <a:ext cx="2218670" cy="232964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25CB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2E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B1F9D-8688-4A00-A179-F7A4E352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19" y="365125"/>
            <a:ext cx="6284626" cy="1984785"/>
          </a:xfrm>
        </p:spPr>
        <p:txBody>
          <a:bodyPr anchor="b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does this sign mean? 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99C68EF-74B0-4B3A-A5FE-FFC4CF47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r="-3" b="-3"/>
          <a:stretch/>
        </p:blipFill>
        <p:spPr>
          <a:xfrm>
            <a:off x="1354322" y="2453148"/>
            <a:ext cx="1914904" cy="19440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FCCC-265B-48B9-A768-44094256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19" y="2561303"/>
            <a:ext cx="6284626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>
                <a:solidFill>
                  <a:srgbClr val="FFFFFF"/>
                </a:solidFill>
              </a:rPr>
              <a:t>A) No cyclists or pedestrians allowed </a:t>
            </a:r>
            <a:endParaRPr lang="en-GB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GB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>
                <a:solidFill>
                  <a:srgbClr val="FFFFFF"/>
                </a:solidFill>
              </a:rPr>
              <a:t>B) Route for cyclists and pedestrians </a:t>
            </a:r>
            <a:endParaRPr lang="en-GB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GB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>
                <a:solidFill>
                  <a:srgbClr val="FFFFFF"/>
                </a:solidFill>
              </a:rPr>
              <a:t>C) Only children who can ride a bike allowed</a:t>
            </a:r>
            <a:endParaRPr lang="en-GB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4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E09B3-C5AA-4A27-B523-F1281BE9C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1916728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4000">
                <a:solidFill>
                  <a:schemeClr val="bg2"/>
                </a:solidFill>
                <a:cs typeface="Calibri Light"/>
              </a:rPr>
              <a:t>This poster asks drivers  to look out for other road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C21E5-EB9C-4C72-A35C-D2933515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3711238"/>
            <a:ext cx="4806184" cy="180203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Write down as many different road users as you can think of in 1 minute </a:t>
            </a:r>
            <a:endParaRPr lang="en-US" b="1">
              <a:solidFill>
                <a:schemeClr val="bg1"/>
              </a:solidFill>
              <a:cs typeface="Calibri"/>
            </a:endParaRPr>
          </a:p>
          <a:p>
            <a:pPr algn="l"/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US" b="1">
                <a:solidFill>
                  <a:schemeClr val="bg1"/>
                </a:solidFill>
                <a:cs typeface="Calibri"/>
              </a:rPr>
              <a:t>Bonus point, why are drivers being asked to take extra care?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l"/>
            <a:endParaRPr lang="en-US" b="1">
              <a:solidFill>
                <a:schemeClr val="bg1"/>
              </a:solidFill>
              <a:cs typeface="Calibri"/>
            </a:endParaRPr>
          </a:p>
          <a:p>
            <a:pPr algn="l"/>
            <a:endParaRPr lang="en-US" b="1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  <a:cs typeface="Calibri"/>
            </a:endParaRPr>
          </a:p>
          <a:p>
            <a:pPr indent="-228600" algn="l">
              <a:buChar char="•"/>
            </a:pPr>
            <a:endParaRPr lang="en-US" b="1">
              <a:solidFill>
                <a:schemeClr val="bg1"/>
              </a:solidFill>
              <a:cs typeface="Calibri"/>
            </a:endParaRPr>
          </a:p>
          <a:p>
            <a:pPr algn="l"/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CE8E0F-53FC-4510-957F-BF8B60738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2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66C6A-150D-44B6-B0D7-8B385E90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CHOOSE AND DESIGN YOUR OWN ROAD SAFETY MESSAGE ON A SHEET OF A4 PAPER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69A9DF8-9752-432F-BA89-11FA12F5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2268389"/>
            <a:ext cx="3860800" cy="4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5710D-E6FE-4187-A822-AD2864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b="1" dirty="0">
                <a:cs typeface="Calibri Light"/>
              </a:rPr>
              <a:t>School crossing patrols have the same powers as police to stop traffic... </a:t>
            </a:r>
            <a:br>
              <a:rPr lang="en-GB" b="1" dirty="0">
                <a:cs typeface="Calibri Light"/>
              </a:rPr>
            </a:br>
            <a:r>
              <a:rPr lang="en-GB" b="1" dirty="0">
                <a:cs typeface="Calibri Light"/>
              </a:rPr>
              <a:t>True or False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508EF40-13AF-43D4-B369-099037D8E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6926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7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DA777-D7CF-4C95-B5E1-DD9C42C1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chemeClr val="bg1"/>
                </a:solidFill>
              </a:rPr>
              <a:t>Which one of the following helps you to be seen </a:t>
            </a:r>
            <a:r>
              <a:rPr lang="en-GB" b="1" dirty="0">
                <a:solidFill>
                  <a:schemeClr val="bg1"/>
                </a:solidFill>
              </a:rPr>
              <a:t>when walking or cycling during the daytime.. </a:t>
            </a:r>
          </a:p>
        </p:txBody>
      </p:sp>
      <p:pic>
        <p:nvPicPr>
          <p:cNvPr id="6" name="Picture 5" descr="Clouds in a blue cloudy sky&#10;&#10;Description automatically generated">
            <a:extLst>
              <a:ext uri="{FF2B5EF4-FFF2-40B4-BE49-F238E27FC236}">
                <a16:creationId xmlns:a16="http://schemas.microsoft.com/office/drawing/2014/main" id="{16FB4BE6-A01A-4622-80CD-5A5B69F62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r="11240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0A4C0E-CB33-495A-AF7F-394CAE1C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74816"/>
              </p:ext>
            </p:extLst>
          </p:nvPr>
        </p:nvGraphicFramePr>
        <p:xfrm>
          <a:off x="6335270" y="2276857"/>
          <a:ext cx="5015484" cy="390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8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723C5-DD20-47EE-B45F-C9BBA9F19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solidFill>
                  <a:srgbClr val="3DBD5F"/>
                </a:solidFill>
              </a:rPr>
              <a:t>Write the stages of the Green Cross Code in order of what you must do first</a:t>
            </a:r>
            <a:br>
              <a:rPr lang="en-US" sz="2800">
                <a:solidFill>
                  <a:srgbClr val="3DBD5F"/>
                </a:solidFill>
              </a:rPr>
            </a:br>
            <a:endParaRPr lang="en-US" sz="2800">
              <a:solidFill>
                <a:srgbClr val="3DBD5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BE35F-4AD3-4C9B-B7D2-9B83289A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3DBD5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BD5F"/>
                </a:solidFill>
              </a:rPr>
              <a:t>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3DBD5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BD5F"/>
                </a:solidFill>
              </a:rPr>
              <a:t>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3DBD5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BD5F"/>
                </a:solidFill>
              </a:rPr>
              <a:t>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3DBD5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BD5F"/>
                </a:solidFill>
              </a:rPr>
              <a:t>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3DBD5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3DB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1AD1C-6803-40BB-8CDE-A06BBDBF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r="23024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alking down a city street&#10;&#10;Description generated with very high confidence">
            <a:extLst>
              <a:ext uri="{FF2B5EF4-FFF2-40B4-BE49-F238E27FC236}">
                <a16:creationId xmlns:a16="http://schemas.microsoft.com/office/drawing/2014/main" id="{291BF350-AA5C-4BB7-B189-026DF06A3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47" y="428626"/>
            <a:ext cx="11137907" cy="6544204"/>
          </a:xfrm>
        </p:spPr>
      </p:pic>
    </p:spTree>
    <p:extLst>
      <p:ext uri="{BB962C8B-B14F-4D97-AF65-F5344CB8AC3E}">
        <p14:creationId xmlns:p14="http://schemas.microsoft.com/office/powerpoint/2010/main" val="376652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erson sitting at a bus stop&#10;&#10;Description generated with high confidence">
            <a:extLst>
              <a:ext uri="{FF2B5EF4-FFF2-40B4-BE49-F238E27FC236}">
                <a16:creationId xmlns:a16="http://schemas.microsoft.com/office/drawing/2014/main" id="{2E8EF0AD-EFBC-454B-9EB8-A8F21CA40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39" y="454026"/>
            <a:ext cx="10755589" cy="6112404"/>
          </a:xfrm>
        </p:spPr>
      </p:pic>
    </p:spTree>
    <p:extLst>
      <p:ext uri="{BB962C8B-B14F-4D97-AF65-F5344CB8AC3E}">
        <p14:creationId xmlns:p14="http://schemas.microsoft.com/office/powerpoint/2010/main" val="407113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B2E7-9622-469C-8909-539C5E906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2132"/>
            <a:ext cx="9144000" cy="2285999"/>
          </a:xfrm>
        </p:spPr>
        <p:txBody>
          <a:bodyPr/>
          <a:lstStyle/>
          <a:p>
            <a:r>
              <a:rPr lang="en-GB" dirty="0"/>
              <a:t>What do triangle shaped road signs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64ADA-CDDE-4F7B-B2A8-BD516B430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3003"/>
            <a:ext cx="9144000" cy="32528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endParaRPr lang="en-GB"/>
          </a:p>
          <a:p>
            <a:pPr algn="l"/>
            <a:r>
              <a:rPr lang="en-GB" dirty="0"/>
              <a:t>A) Give orders </a:t>
            </a:r>
            <a:endParaRPr lang="en-GB" dirty="0">
              <a:cs typeface="Calibri"/>
            </a:endParaRPr>
          </a:p>
          <a:p>
            <a:pPr algn="l"/>
            <a:endParaRPr lang="en-GB"/>
          </a:p>
          <a:p>
            <a:pPr algn="l"/>
            <a:r>
              <a:rPr lang="en-GB" dirty="0"/>
              <a:t>B) Give warnings </a:t>
            </a:r>
            <a:endParaRPr lang="en-GB" dirty="0">
              <a:cs typeface="Calibri"/>
            </a:endParaRPr>
          </a:p>
          <a:p>
            <a:pPr algn="l"/>
            <a:endParaRPr lang="en-GB"/>
          </a:p>
          <a:p>
            <a:pPr algn="l"/>
            <a:r>
              <a:rPr lang="en-GB" dirty="0"/>
              <a:t>C) Give information</a:t>
            </a:r>
          </a:p>
          <a:p>
            <a:pPr algn="l"/>
            <a:endParaRPr lang="en-GB" dirty="0">
              <a:cs typeface="Calibri"/>
            </a:endParaRPr>
          </a:p>
          <a:p>
            <a:pPr algn="l"/>
            <a:endParaRPr lang="en-GB" sz="1900" dirty="0">
              <a:cs typeface="Calibri"/>
            </a:endParaRPr>
          </a:p>
          <a:p>
            <a:pPr algn="l"/>
            <a:r>
              <a:rPr lang="en-GB" sz="1900" dirty="0">
                <a:cs typeface="Calibri"/>
              </a:rPr>
              <a:t>Have a look on your way home, see how many you know the meaning of.</a:t>
            </a:r>
            <a:endParaRPr lang="en-GB" dirty="0"/>
          </a:p>
        </p:txBody>
      </p:sp>
      <p:pic>
        <p:nvPicPr>
          <p:cNvPr id="5" name="Picture 4" descr="A drawing of a stop sign&#10;&#10;Description automatically generated">
            <a:extLst>
              <a:ext uri="{FF2B5EF4-FFF2-40B4-BE49-F238E27FC236}">
                <a16:creationId xmlns:a16="http://schemas.microsoft.com/office/drawing/2014/main" id="{B694E29E-5D93-47F2-8D76-B1C0F2785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8" y="2875503"/>
            <a:ext cx="2809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E610D-4AE8-4093-A9F3-419832A1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68733"/>
            <a:ext cx="10066122" cy="1901348"/>
          </a:xfrm>
        </p:spPr>
        <p:txBody>
          <a:bodyPr anchor="b">
            <a:normAutofit fontScale="90000"/>
          </a:bodyPr>
          <a:lstStyle/>
          <a:p>
            <a:r>
              <a:rPr lang="en-GB" sz="3200" b="1" i="1" dirty="0">
                <a:solidFill>
                  <a:srgbClr val="002060"/>
                </a:solidFill>
                <a:ea typeface="+mj-lt"/>
                <a:cs typeface="+mj-lt"/>
              </a:rPr>
              <a:t>"A driver can be fined up to £500 if a child under 14 isn’t in the correct car seat, or</a:t>
            </a:r>
            <a:r>
              <a:rPr lang="en-GB" sz="3200" b="1" i="1">
                <a:solidFill>
                  <a:srgbClr val="002060"/>
                </a:solidFill>
                <a:ea typeface="+mj-lt"/>
                <a:cs typeface="+mj-lt"/>
              </a:rPr>
              <a:t> wearing a seat belt while you’re driving"</a:t>
            </a:r>
            <a:br>
              <a:rPr lang="en-US" dirty="0"/>
            </a:br>
            <a:endParaRPr lang="en-GB" sz="3600" b="1">
              <a:cs typeface="Calibri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4F70-CAA6-4A18-A2E7-4CBA3775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A) True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B) False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>
              <a:cs typeface="Calibri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200">
                <a:cs typeface="Calibri"/>
              </a:rPr>
              <a:t>Bonus Point:</a:t>
            </a:r>
          </a:p>
          <a:p>
            <a:pPr marL="0" indent="0">
              <a:buNone/>
            </a:pPr>
            <a:r>
              <a:rPr lang="en-GB" sz="2400">
                <a:cs typeface="Calibri"/>
              </a:rPr>
              <a:t>Why is it important?</a:t>
            </a:r>
          </a:p>
        </p:txBody>
      </p:sp>
      <p:pic>
        <p:nvPicPr>
          <p:cNvPr id="5" name="Picture 4" descr="A car parked in front of a body of water&#10;&#10;Description automatically generated">
            <a:extLst>
              <a:ext uri="{FF2B5EF4-FFF2-40B4-BE49-F238E27FC236}">
                <a16:creationId xmlns:a16="http://schemas.microsoft.com/office/drawing/2014/main" id="{917F79EB-0BB6-45C6-B40F-F52036467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18764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E8555-D844-4DFE-9EF4-F88810C5E9AA}"/>
              </a:ext>
            </a:extLst>
          </p:cNvPr>
          <p:cNvSpPr txBox="1"/>
          <p:nvPr/>
        </p:nvSpPr>
        <p:spPr>
          <a:xfrm>
            <a:off x="822290" y="2696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 Light"/>
                <a:cs typeface="Calibri Light"/>
              </a:rPr>
              <a:t>True or false!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439A1-B175-444F-B742-59F41866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Write down by number the things you must </a:t>
            </a:r>
            <a:r>
              <a:rPr lang="en-US" sz="4400" b="1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do when you are a passenger in a vehicle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3D679FE-AE29-44A5-93C0-E7FA2D616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1" y="963877"/>
            <a:ext cx="6894400" cy="544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1. Refuse to sit in an age appropriate car seat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2. Lean out of the window 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3. Block the driver’s view in the mirror 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4. Talk loudly and shout 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5. Throw things out of the vehicle 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6. Behave sensibly and respect the driver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7. Open the car door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dirty="0"/>
              <a:t>8. Unbuckle your seatbelt</a:t>
            </a:r>
            <a:endParaRPr lang="en-US" dirty="0">
              <a:cs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E07B6143-F325-45F4-99D3-EAB67FDDF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05350"/>
            <a:ext cx="2531534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8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293101723F469277B0107B3D4A4F" ma:contentTypeVersion="10" ma:contentTypeDescription="Create a new document." ma:contentTypeScope="" ma:versionID="e428f81793d0c9dd4004ef8636ba87de">
  <xsd:schema xmlns:xsd="http://www.w3.org/2001/XMLSchema" xmlns:xs="http://www.w3.org/2001/XMLSchema" xmlns:p="http://schemas.microsoft.com/office/2006/metadata/properties" xmlns:ns2="07306f06-1de0-49e9-b997-4dfa34ed3193" targetNamespace="http://schemas.microsoft.com/office/2006/metadata/properties" ma:root="true" ma:fieldsID="787619af109194a84b3036f7af03e4da" ns2:_="">
    <xsd:import namespace="07306f06-1de0-49e9-b997-4dfa34ed31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6f06-1de0-49e9-b997-4dfa34ed3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347B5-4179-4637-8533-9606B2800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306f06-1de0-49e9-b997-4dfa34ed3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DC0EE-1354-451B-9BB5-49E006DCED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871C40-D9BD-4595-8B8E-AA10895FE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KS2 Quiz PPrh</Template>
  <TotalTime>1</TotalTime>
  <Words>385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ROAD SAFETY QUIZ FOR YEARS 5&amp;6</vt:lpstr>
      <vt:lpstr>School crossing patrols have the same powers as police to stop traffic...  True or False</vt:lpstr>
      <vt:lpstr>Which one of the following helps you to be seen when walking or cycling during the daytime.. </vt:lpstr>
      <vt:lpstr>Write the stages of the Green Cross Code in order of what you must do first </vt:lpstr>
      <vt:lpstr>PowerPoint Presentation</vt:lpstr>
      <vt:lpstr>PowerPoint Presentation</vt:lpstr>
      <vt:lpstr>What do triangle shaped road signs do?</vt:lpstr>
      <vt:lpstr>"A driver can be fined up to £500 if a child under 14 isn’t in the correct car seat, or wearing a seat belt while you’re driving" </vt:lpstr>
      <vt:lpstr>Write down by number the things you must NOT do when you are a passenger in a vehicle</vt:lpstr>
      <vt:lpstr>What does it mean when a cyclist puts out their right arm and moves it up and down?</vt:lpstr>
      <vt:lpstr>What does this sign mean? </vt:lpstr>
      <vt:lpstr>This poster asks drivers  to look out for other road users</vt:lpstr>
      <vt:lpstr>CHOOSE AND DESIGN YOUR OWN ROAD SAFETY MESSAGE ON A SHEET OF A4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 QUIZ FOR YEARS 5&amp;6</dc:title>
  <dc:creator>Power, Colette J.</dc:creator>
  <cp:lastModifiedBy>Power, Colette J.</cp:lastModifiedBy>
  <cp:revision>1</cp:revision>
  <dcterms:created xsi:type="dcterms:W3CDTF">2020-06-19T11:53:20Z</dcterms:created>
  <dcterms:modified xsi:type="dcterms:W3CDTF">2020-06-19T11:54:31Z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0x0101003F32293101723F469277B0107B3D4A4F</vt:lpwstr>
  </property>
</Properties>
</file>